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3"/>
  </p:sldMasterIdLst>
  <p:notesMasterIdLst>
    <p:notesMasterId r:id="rId6"/>
  </p:notesMasterIdLst>
  <p:sldIdLst>
    <p:sldId id="258" r:id="rId4"/>
    <p:sldId id="259" r:id="rId5"/>
    <p:sldId id="270" r:id="rId7"/>
    <p:sldId id="291" r:id="rId8"/>
    <p:sldId id="272" r:id="rId9"/>
    <p:sldId id="273" r:id="rId10"/>
    <p:sldId id="274" r:id="rId11"/>
    <p:sldId id="284" r:id="rId12"/>
    <p:sldId id="285" r:id="rId13"/>
    <p:sldId id="304" r:id="rId14"/>
    <p:sldId id="287" r:id="rId15"/>
    <p:sldId id="288" r:id="rId16"/>
    <p:sldId id="289" r:id="rId17"/>
    <p:sldId id="292" r:id="rId18"/>
    <p:sldId id="290" r:id="rId19"/>
    <p:sldId id="300" r:id="rId20"/>
    <p:sldId id="303" r:id="rId21"/>
    <p:sldId id="302" r:id="rId22"/>
    <p:sldId id="293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25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056BC-FB63-4C47-B671-44165AF5CE0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4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3.xml"/><Relationship Id="rId5" Type="http://schemas.openxmlformats.org/officeDocument/2006/relationships/image" Target="file:///C:\Users\1V994W2\Documents\Tencent%20Files\574576071\FileRecv\&#25340;&#35013;&#32032;&#26448;\&#21830;&#21153;&#29615;&#20445;-21\\21\subject_holdleft_15,167,98_0_staid_full_0.png" TargetMode="External"/><Relationship Id="rId4" Type="http://schemas.openxmlformats.org/officeDocument/2006/relationships/image" Target="../media/image1.png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3" Type="http://schemas.openxmlformats.org/officeDocument/2006/relationships/tags" Target="../tags/tag8.xml"/><Relationship Id="rId12" Type="http://schemas.openxmlformats.org/officeDocument/2006/relationships/tags" Target="../tags/tag7.xml"/><Relationship Id="rId11" Type="http://schemas.openxmlformats.org/officeDocument/2006/relationships/tags" Target="../tags/tag6.xml"/><Relationship Id="rId10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2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1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3" Type="http://schemas.openxmlformats.org/officeDocument/2006/relationships/tags" Target="../tags/tag16.xml"/><Relationship Id="rId12" Type="http://schemas.openxmlformats.org/officeDocument/2006/relationships/tags" Target="../tags/tag15.xml"/><Relationship Id="rId11" Type="http://schemas.openxmlformats.org/officeDocument/2006/relationships/tags" Target="../tags/tag14.xml"/><Relationship Id="rId10" Type="http://schemas.openxmlformats.org/officeDocument/2006/relationships/tags" Target="../tags/tag1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22.xml"/><Relationship Id="rId8" Type="http://schemas.openxmlformats.org/officeDocument/2006/relationships/tags" Target="../tags/tag21.xml"/><Relationship Id="rId7" Type="http://schemas.openxmlformats.org/officeDocument/2006/relationships/tags" Target="../tags/tag20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image" Target="file:///C:\Users\1V994W2\PycharmProjects\PPT_Background_Generation/pic_temp/pic_half_top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2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4" Type="http://schemas.openxmlformats.org/officeDocument/2006/relationships/tags" Target="../tags/tag31.xml"/><Relationship Id="rId13" Type="http://schemas.openxmlformats.org/officeDocument/2006/relationships/tags" Target="../tags/tag30.xml"/><Relationship Id="rId12" Type="http://schemas.openxmlformats.org/officeDocument/2006/relationships/tags" Target="../tags/tag29.xml"/><Relationship Id="rId11" Type="http://schemas.openxmlformats.org/officeDocument/2006/relationships/tags" Target="../tags/tag28.xml"/><Relationship Id="rId10" Type="http://schemas.openxmlformats.org/officeDocument/2006/relationships/tags" Target="../tags/tag27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34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6" Type="http://schemas.openxmlformats.org/officeDocument/2006/relationships/tags" Target="../tags/tag42.xml"/><Relationship Id="rId15" Type="http://schemas.openxmlformats.org/officeDocument/2006/relationships/tags" Target="../tags/tag41.xml"/><Relationship Id="rId14" Type="http://schemas.openxmlformats.org/officeDocument/2006/relationships/tags" Target="../tags/tag40.xml"/><Relationship Id="rId13" Type="http://schemas.openxmlformats.org/officeDocument/2006/relationships/tags" Target="../tags/tag39.xml"/><Relationship Id="rId12" Type="http://schemas.openxmlformats.org/officeDocument/2006/relationships/tags" Target="../tags/tag38.xml"/><Relationship Id="rId11" Type="http://schemas.openxmlformats.org/officeDocument/2006/relationships/tags" Target="../tags/tag37.xml"/><Relationship Id="rId10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4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image" Target="file:///C:\Users\1V994W2\Documents\Tencent%20Files\574576071\FileRecv\&#25340;&#35013;&#32032;&#26448;\&#21830;&#21153;&#29615;&#20445;-21\\21\subject_holdleft_15,167,98_0_staid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43.xml"/><Relationship Id="rId12" Type="http://schemas.openxmlformats.org/officeDocument/2006/relationships/tags" Target="../tags/tag49.xml"/><Relationship Id="rId11" Type="http://schemas.openxmlformats.org/officeDocument/2006/relationships/tags" Target="../tags/tag48.xml"/><Relationship Id="rId10" Type="http://schemas.openxmlformats.org/officeDocument/2006/relationships/tags" Target="../tags/tag47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5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5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4" Type="http://schemas.openxmlformats.org/officeDocument/2006/relationships/tags" Target="../tags/tag61.xml"/><Relationship Id="rId13" Type="http://schemas.openxmlformats.org/officeDocument/2006/relationships/tags" Target="../tags/tag60.xml"/><Relationship Id="rId12" Type="http://schemas.openxmlformats.org/officeDocument/2006/relationships/tags" Target="../tags/tag59.xml"/><Relationship Id="rId11" Type="http://schemas.openxmlformats.org/officeDocument/2006/relationships/tags" Target="../tags/tag58.xml"/><Relationship Id="rId10" Type="http://schemas.openxmlformats.org/officeDocument/2006/relationships/tags" Target="../tags/tag5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6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62.xml"/><Relationship Id="rId12" Type="http://schemas.openxmlformats.org/officeDocument/2006/relationships/tags" Target="../tags/tag68.xml"/><Relationship Id="rId11" Type="http://schemas.openxmlformats.org/officeDocument/2006/relationships/tags" Target="../tags/tag67.xml"/><Relationship Id="rId10" Type="http://schemas.openxmlformats.org/officeDocument/2006/relationships/tags" Target="../tags/tag66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72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71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2" Type="http://schemas.openxmlformats.org/officeDocument/2006/relationships/tags" Target="../tags/tag75.xml"/><Relationship Id="rId11" Type="http://schemas.openxmlformats.org/officeDocument/2006/relationships/tags" Target="../tags/tag74.xml"/><Relationship Id="rId10" Type="http://schemas.openxmlformats.org/officeDocument/2006/relationships/tags" Target="../tags/tag73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79.xml"/><Relationship Id="rId8" Type="http://schemas.openxmlformats.org/officeDocument/2006/relationships/tags" Target="../tags/tag78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77.xml"/><Relationship Id="rId4" Type="http://schemas.openxmlformats.org/officeDocument/2006/relationships/image" Target="file:///C:\Users\1V994W2\Documents\Tencent%20Files\574576071\FileRecv\&#25340;&#35013;&#32032;&#26448;\&#21830;&#21153;&#29615;&#20445;-21\\21\subject_holdleft_15,167,98_0_staid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76.xml"/><Relationship Id="rId13" Type="http://schemas.openxmlformats.org/officeDocument/2006/relationships/tags" Target="../tags/tag83.xml"/><Relationship Id="rId12" Type="http://schemas.openxmlformats.org/officeDocument/2006/relationships/tags" Target="../tags/tag82.xml"/><Relationship Id="rId11" Type="http://schemas.openxmlformats.org/officeDocument/2006/relationships/tags" Target="../tags/tag81.xml"/><Relationship Id="rId10" Type="http://schemas.openxmlformats.org/officeDocument/2006/relationships/tags" Target="../tags/tag80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87.xml"/><Relationship Id="rId8" Type="http://schemas.openxmlformats.org/officeDocument/2006/relationships/tags" Target="../tags/tag86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85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84.xml"/><Relationship Id="rId11" Type="http://schemas.openxmlformats.org/officeDocument/2006/relationships/tags" Target="../tags/tag89.xml"/><Relationship Id="rId10" Type="http://schemas.openxmlformats.org/officeDocument/2006/relationships/tags" Target="../tags/tag88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93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92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3" Type="http://schemas.openxmlformats.org/officeDocument/2006/relationships/tags" Target="../tags/tag97.xml"/><Relationship Id="rId12" Type="http://schemas.openxmlformats.org/officeDocument/2006/relationships/tags" Target="../tags/tag96.xml"/><Relationship Id="rId11" Type="http://schemas.openxmlformats.org/officeDocument/2006/relationships/tags" Target="../tags/tag95.xml"/><Relationship Id="rId10" Type="http://schemas.openxmlformats.org/officeDocument/2006/relationships/tags" Target="../tags/tag94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03.xml"/><Relationship Id="rId8" Type="http://schemas.openxmlformats.org/officeDocument/2006/relationships/tags" Target="../tags/tag102.xml"/><Relationship Id="rId7" Type="http://schemas.openxmlformats.org/officeDocument/2006/relationships/tags" Target="../tags/tag101.xml"/><Relationship Id="rId6" Type="http://schemas.openxmlformats.org/officeDocument/2006/relationships/tags" Target="../tags/tag100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99.xml"/><Relationship Id="rId2" Type="http://schemas.openxmlformats.org/officeDocument/2006/relationships/tags" Target="../tags/tag98.xml"/><Relationship Id="rId11" Type="http://schemas.openxmlformats.org/officeDocument/2006/relationships/tags" Target="../tags/tag105.xml"/><Relationship Id="rId10" Type="http://schemas.openxmlformats.org/officeDocument/2006/relationships/tags" Target="../tags/tag104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09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08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4" Type="http://schemas.openxmlformats.org/officeDocument/2006/relationships/tags" Target="../tags/tag114.xml"/><Relationship Id="rId13" Type="http://schemas.openxmlformats.org/officeDocument/2006/relationships/tags" Target="../tags/tag113.xml"/><Relationship Id="rId12" Type="http://schemas.openxmlformats.org/officeDocument/2006/relationships/tags" Target="../tags/tag112.xml"/><Relationship Id="rId11" Type="http://schemas.openxmlformats.org/officeDocument/2006/relationships/tags" Target="../tags/tag111.xml"/><Relationship Id="rId10" Type="http://schemas.openxmlformats.org/officeDocument/2006/relationships/tags" Target="../tags/tag110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18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17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4" Type="http://schemas.openxmlformats.org/officeDocument/2006/relationships/tags" Target="../tags/tag123.xml"/><Relationship Id="rId13" Type="http://schemas.openxmlformats.org/officeDocument/2006/relationships/tags" Target="../tags/tag122.xml"/><Relationship Id="rId12" Type="http://schemas.openxmlformats.org/officeDocument/2006/relationships/tags" Target="../tags/tag121.xml"/><Relationship Id="rId11" Type="http://schemas.openxmlformats.org/officeDocument/2006/relationships/tags" Target="../tags/tag120.xml"/><Relationship Id="rId10" Type="http://schemas.openxmlformats.org/officeDocument/2006/relationships/tags" Target="../tags/tag119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27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26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6" Type="http://schemas.openxmlformats.org/officeDocument/2006/relationships/tags" Target="../tags/tag134.xml"/><Relationship Id="rId15" Type="http://schemas.openxmlformats.org/officeDocument/2006/relationships/tags" Target="../tags/tag133.xml"/><Relationship Id="rId14" Type="http://schemas.openxmlformats.org/officeDocument/2006/relationships/tags" Target="../tags/tag132.xml"/><Relationship Id="rId13" Type="http://schemas.openxmlformats.org/officeDocument/2006/relationships/tags" Target="../tags/tag131.xml"/><Relationship Id="rId12" Type="http://schemas.openxmlformats.org/officeDocument/2006/relationships/tags" Target="../tags/tag130.xml"/><Relationship Id="rId11" Type="http://schemas.openxmlformats.org/officeDocument/2006/relationships/tags" Target="../tags/tag129.xml"/><Relationship Id="rId10" Type="http://schemas.openxmlformats.org/officeDocument/2006/relationships/tags" Target="../tags/tag128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37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3" Type="http://schemas.openxmlformats.org/officeDocument/2006/relationships/tags" Target="../tags/tag142.xml"/><Relationship Id="rId12" Type="http://schemas.openxmlformats.org/officeDocument/2006/relationships/tags" Target="../tags/tag141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52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51.xml"/><Relationship Id="rId5" Type="http://schemas.openxmlformats.org/officeDocument/2006/relationships/image" Target="file:///C:\Users\1V994W2\Documents\Tencent%20Files\574576071\FileRecv\&#25340;&#35013;&#32032;&#26448;\&#21830;&#21153;&#29615;&#20445;-21\\21\subject_holdleft_15,167,98_0_staid_full_0.png" TargetMode="External"/><Relationship Id="rId4" Type="http://schemas.openxmlformats.org/officeDocument/2006/relationships/image" Target="../media/image1.png"/><Relationship Id="rId3" Type="http://schemas.openxmlformats.org/officeDocument/2006/relationships/tags" Target="../tags/tag150.xml"/><Relationship Id="rId2" Type="http://schemas.openxmlformats.org/officeDocument/2006/relationships/tags" Target="../tags/tag149.xml"/><Relationship Id="rId13" Type="http://schemas.openxmlformats.org/officeDocument/2006/relationships/tags" Target="../tags/tag156.xml"/><Relationship Id="rId12" Type="http://schemas.openxmlformats.org/officeDocument/2006/relationships/tags" Target="../tags/tag155.xml"/><Relationship Id="rId11" Type="http://schemas.openxmlformats.org/officeDocument/2006/relationships/tags" Target="../tags/tag154.xml"/><Relationship Id="rId10" Type="http://schemas.openxmlformats.org/officeDocument/2006/relationships/tags" Target="../tags/tag153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60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59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3" Type="http://schemas.openxmlformats.org/officeDocument/2006/relationships/tags" Target="../tags/tag164.xml"/><Relationship Id="rId12" Type="http://schemas.openxmlformats.org/officeDocument/2006/relationships/tags" Target="../tags/tag163.xml"/><Relationship Id="rId11" Type="http://schemas.openxmlformats.org/officeDocument/2006/relationships/tags" Target="../tags/tag162.xml"/><Relationship Id="rId10" Type="http://schemas.openxmlformats.org/officeDocument/2006/relationships/tags" Target="../tags/tag161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70.xml"/><Relationship Id="rId8" Type="http://schemas.openxmlformats.org/officeDocument/2006/relationships/tags" Target="../tags/tag169.xml"/><Relationship Id="rId7" Type="http://schemas.openxmlformats.org/officeDocument/2006/relationships/tags" Target="../tags/tag168.xml"/><Relationship Id="rId6" Type="http://schemas.openxmlformats.org/officeDocument/2006/relationships/tags" Target="../tags/tag167.xml"/><Relationship Id="rId5" Type="http://schemas.openxmlformats.org/officeDocument/2006/relationships/tags" Target="../tags/tag166.xml"/><Relationship Id="rId4" Type="http://schemas.openxmlformats.org/officeDocument/2006/relationships/image" Target="file:///C:\Users\1V994W2\PycharmProjects\PPT_Background_Generation/pic_temp/pic_half_top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6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74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73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72.xml"/><Relationship Id="rId2" Type="http://schemas.openxmlformats.org/officeDocument/2006/relationships/tags" Target="../tags/tag171.xml"/><Relationship Id="rId14" Type="http://schemas.openxmlformats.org/officeDocument/2006/relationships/tags" Target="../tags/tag179.xml"/><Relationship Id="rId13" Type="http://schemas.openxmlformats.org/officeDocument/2006/relationships/tags" Target="../tags/tag178.xml"/><Relationship Id="rId12" Type="http://schemas.openxmlformats.org/officeDocument/2006/relationships/tags" Target="../tags/tag177.xml"/><Relationship Id="rId11" Type="http://schemas.openxmlformats.org/officeDocument/2006/relationships/tags" Target="../tags/tag176.xml"/><Relationship Id="rId10" Type="http://schemas.openxmlformats.org/officeDocument/2006/relationships/tags" Target="../tags/tag175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183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82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6" Type="http://schemas.openxmlformats.org/officeDocument/2006/relationships/tags" Target="../tags/tag190.xml"/><Relationship Id="rId15" Type="http://schemas.openxmlformats.org/officeDocument/2006/relationships/tags" Target="../tags/tag189.xml"/><Relationship Id="rId14" Type="http://schemas.openxmlformats.org/officeDocument/2006/relationships/tags" Target="../tags/tag188.xml"/><Relationship Id="rId13" Type="http://schemas.openxmlformats.org/officeDocument/2006/relationships/tags" Target="../tags/tag187.xml"/><Relationship Id="rId12" Type="http://schemas.openxmlformats.org/officeDocument/2006/relationships/tags" Target="../tags/tag186.xml"/><Relationship Id="rId11" Type="http://schemas.openxmlformats.org/officeDocument/2006/relationships/tags" Target="../tags/tag185.xml"/><Relationship Id="rId10" Type="http://schemas.openxmlformats.org/officeDocument/2006/relationships/tags" Target="../tags/tag184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194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93.xml"/><Relationship Id="rId5" Type="http://schemas.openxmlformats.org/officeDocument/2006/relationships/tags" Target="../tags/tag192.xml"/><Relationship Id="rId4" Type="http://schemas.openxmlformats.org/officeDocument/2006/relationships/image" Target="file:///C:\Users\1V994W2\Documents\Tencent%20Files\574576071\FileRecv\&#25340;&#35013;&#32032;&#26448;\&#21830;&#21153;&#29615;&#20445;-21\\21\subject_holdleft_15,167,98_0_staid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91.xml"/><Relationship Id="rId12" Type="http://schemas.openxmlformats.org/officeDocument/2006/relationships/tags" Target="../tags/tag197.xml"/><Relationship Id="rId11" Type="http://schemas.openxmlformats.org/officeDocument/2006/relationships/tags" Target="../tags/tag196.xml"/><Relationship Id="rId10" Type="http://schemas.openxmlformats.org/officeDocument/2006/relationships/tags" Target="../tags/tag195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4" Type="http://schemas.openxmlformats.org/officeDocument/2006/relationships/tags" Target="../tags/tag200.xml"/><Relationship Id="rId3" Type="http://schemas.openxmlformats.org/officeDocument/2006/relationships/tags" Target="../tags/tag199.xml"/><Relationship Id="rId2" Type="http://schemas.openxmlformats.org/officeDocument/2006/relationships/tags" Target="../tags/tag198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204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03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02.xml"/><Relationship Id="rId2" Type="http://schemas.openxmlformats.org/officeDocument/2006/relationships/tags" Target="../tags/tag201.xml"/><Relationship Id="rId14" Type="http://schemas.openxmlformats.org/officeDocument/2006/relationships/tags" Target="../tags/tag209.xml"/><Relationship Id="rId13" Type="http://schemas.openxmlformats.org/officeDocument/2006/relationships/tags" Target="../tags/tag208.xml"/><Relationship Id="rId12" Type="http://schemas.openxmlformats.org/officeDocument/2006/relationships/tags" Target="../tags/tag207.xml"/><Relationship Id="rId11" Type="http://schemas.openxmlformats.org/officeDocument/2006/relationships/tags" Target="../tags/tag206.xml"/><Relationship Id="rId10" Type="http://schemas.openxmlformats.org/officeDocument/2006/relationships/tags" Target="../tags/tag205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213.xml"/><Relationship Id="rId8" Type="http://schemas.openxmlformats.org/officeDocument/2006/relationships/tags" Target="../tags/tag212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211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210.xml"/><Relationship Id="rId12" Type="http://schemas.openxmlformats.org/officeDocument/2006/relationships/tags" Target="../tags/tag216.xml"/><Relationship Id="rId11" Type="http://schemas.openxmlformats.org/officeDocument/2006/relationships/tags" Target="../tags/tag215.xml"/><Relationship Id="rId10" Type="http://schemas.openxmlformats.org/officeDocument/2006/relationships/tags" Target="../tags/tag214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220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19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2" Type="http://schemas.openxmlformats.org/officeDocument/2006/relationships/tags" Target="../tags/tag223.xml"/><Relationship Id="rId11" Type="http://schemas.openxmlformats.org/officeDocument/2006/relationships/tags" Target="../tags/tag222.xml"/><Relationship Id="rId10" Type="http://schemas.openxmlformats.org/officeDocument/2006/relationships/tags" Target="../tags/tag221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227.xml"/><Relationship Id="rId8" Type="http://schemas.openxmlformats.org/officeDocument/2006/relationships/tags" Target="../tags/tag226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225.xml"/><Relationship Id="rId4" Type="http://schemas.openxmlformats.org/officeDocument/2006/relationships/image" Target="file:///C:\Users\1V994W2\Documents\Tencent%20Files\574576071\FileRecv\&#25340;&#35013;&#32032;&#26448;\&#21830;&#21153;&#29615;&#20445;-21\\21\subject_holdleft_15,167,98_0_staid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224.xml"/><Relationship Id="rId13" Type="http://schemas.openxmlformats.org/officeDocument/2006/relationships/tags" Target="../tags/tag231.xml"/><Relationship Id="rId12" Type="http://schemas.openxmlformats.org/officeDocument/2006/relationships/tags" Target="../tags/tag230.xml"/><Relationship Id="rId11" Type="http://schemas.openxmlformats.org/officeDocument/2006/relationships/tags" Target="../tags/tag229.xml"/><Relationship Id="rId10" Type="http://schemas.openxmlformats.org/officeDocument/2006/relationships/tags" Target="../tags/tag228.xm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9" Type="http://schemas.openxmlformats.org/officeDocument/2006/relationships/tags" Target="../tags/tag235.xml"/><Relationship Id="rId8" Type="http://schemas.openxmlformats.org/officeDocument/2006/relationships/tags" Target="../tags/tag23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23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232.xml"/><Relationship Id="rId11" Type="http://schemas.openxmlformats.org/officeDocument/2006/relationships/tags" Target="../tags/tag237.xml"/><Relationship Id="rId10" Type="http://schemas.openxmlformats.org/officeDocument/2006/relationships/tags" Target="../tags/tag236.xml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tags" Target="../tags/tag241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40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39.xml"/><Relationship Id="rId2" Type="http://schemas.openxmlformats.org/officeDocument/2006/relationships/tags" Target="../tags/tag238.xml"/><Relationship Id="rId13" Type="http://schemas.openxmlformats.org/officeDocument/2006/relationships/tags" Target="../tags/tag245.xml"/><Relationship Id="rId12" Type="http://schemas.openxmlformats.org/officeDocument/2006/relationships/tags" Target="../tags/tag244.xml"/><Relationship Id="rId11" Type="http://schemas.openxmlformats.org/officeDocument/2006/relationships/tags" Target="../tags/tag243.xml"/><Relationship Id="rId10" Type="http://schemas.openxmlformats.org/officeDocument/2006/relationships/tags" Target="../tags/tag242.xml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251.xml"/><Relationship Id="rId8" Type="http://schemas.openxmlformats.org/officeDocument/2006/relationships/tags" Target="../tags/tag250.xml"/><Relationship Id="rId7" Type="http://schemas.openxmlformats.org/officeDocument/2006/relationships/tags" Target="../tags/tag249.xml"/><Relationship Id="rId6" Type="http://schemas.openxmlformats.org/officeDocument/2006/relationships/tags" Target="../tags/tag248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1" Type="http://schemas.openxmlformats.org/officeDocument/2006/relationships/tags" Target="../tags/tag253.xml"/><Relationship Id="rId10" Type="http://schemas.openxmlformats.org/officeDocument/2006/relationships/tags" Target="../tags/tag252.xml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9" Type="http://schemas.openxmlformats.org/officeDocument/2006/relationships/tags" Target="../tags/tag257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56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55.xml"/><Relationship Id="rId2" Type="http://schemas.openxmlformats.org/officeDocument/2006/relationships/tags" Target="../tags/tag254.xml"/><Relationship Id="rId14" Type="http://schemas.openxmlformats.org/officeDocument/2006/relationships/tags" Target="../tags/tag262.xml"/><Relationship Id="rId13" Type="http://schemas.openxmlformats.org/officeDocument/2006/relationships/tags" Target="../tags/tag261.xml"/><Relationship Id="rId12" Type="http://schemas.openxmlformats.org/officeDocument/2006/relationships/tags" Target="../tags/tag260.xml"/><Relationship Id="rId11" Type="http://schemas.openxmlformats.org/officeDocument/2006/relationships/tags" Target="../tags/tag259.xml"/><Relationship Id="rId10" Type="http://schemas.openxmlformats.org/officeDocument/2006/relationships/tags" Target="../tags/tag258.xml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tags" Target="../tags/tag26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6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64.xml"/><Relationship Id="rId2" Type="http://schemas.openxmlformats.org/officeDocument/2006/relationships/tags" Target="../tags/tag263.xml"/><Relationship Id="rId14" Type="http://schemas.openxmlformats.org/officeDocument/2006/relationships/tags" Target="../tags/tag271.xml"/><Relationship Id="rId13" Type="http://schemas.openxmlformats.org/officeDocument/2006/relationships/tags" Target="../tags/tag270.xml"/><Relationship Id="rId12" Type="http://schemas.openxmlformats.org/officeDocument/2006/relationships/tags" Target="../tags/tag269.xml"/><Relationship Id="rId11" Type="http://schemas.openxmlformats.org/officeDocument/2006/relationships/tags" Target="../tags/tag268.xml"/><Relationship Id="rId10" Type="http://schemas.openxmlformats.org/officeDocument/2006/relationships/tags" Target="../tags/tag267.xml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275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74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73.xml"/><Relationship Id="rId2" Type="http://schemas.openxmlformats.org/officeDocument/2006/relationships/tags" Target="../tags/tag272.xml"/><Relationship Id="rId16" Type="http://schemas.openxmlformats.org/officeDocument/2006/relationships/tags" Target="../tags/tag282.xml"/><Relationship Id="rId15" Type="http://schemas.openxmlformats.org/officeDocument/2006/relationships/tags" Target="../tags/tag281.xml"/><Relationship Id="rId14" Type="http://schemas.openxmlformats.org/officeDocument/2006/relationships/tags" Target="../tags/tag280.xml"/><Relationship Id="rId13" Type="http://schemas.openxmlformats.org/officeDocument/2006/relationships/tags" Target="../tags/tag279.xml"/><Relationship Id="rId12" Type="http://schemas.openxmlformats.org/officeDocument/2006/relationships/tags" Target="../tags/tag278.xml"/><Relationship Id="rId11" Type="http://schemas.openxmlformats.org/officeDocument/2006/relationships/tags" Target="../tags/tag277.xml"/><Relationship Id="rId10" Type="http://schemas.openxmlformats.org/officeDocument/2006/relationships/tags" Target="../tags/tag276.xml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9" Type="http://schemas.openxmlformats.org/officeDocument/2006/relationships/tags" Target="../tags/tag28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28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3" Type="http://schemas.openxmlformats.org/officeDocument/2006/relationships/tags" Target="../tags/tag290.xml"/><Relationship Id="rId12" Type="http://schemas.openxmlformats.org/officeDocument/2006/relationships/tags" Target="../tags/tag289.xml"/><Relationship Id="rId11" Type="http://schemas.openxmlformats.org/officeDocument/2006/relationships/tags" Target="../tags/tag288.xml"/><Relationship Id="rId10" Type="http://schemas.openxmlformats.org/officeDocument/2006/relationships/tags" Target="../tags/tag287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6604318" y="2327592"/>
            <a:ext cx="1520190" cy="506730"/>
          </a:xfrm>
          <a:prstGeom prst="rect">
            <a:avLst/>
          </a:prstGeom>
          <a:solidFill>
            <a:schemeClr val="accent1"/>
          </a:solidFill>
        </p:spPr>
        <p:txBody>
          <a:bodyPr wrap="square" lIns="0" tIns="0" rIns="0" bIns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dist"/>
            <a:endParaRPr lang="en-US" altLang="zh-CN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pic>
        <p:nvPicPr>
          <p:cNvPr id="6" name="图片 5"/>
          <p:cNvPicPr/>
          <p:nvPr userDrawn="1">
            <p:custDataLst>
              <p:tags r:id="rId3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85800"/>
            <a:ext cx="5393508" cy="5486400"/>
          </a:xfrm>
          <a:prstGeom prst="rect">
            <a:avLst/>
          </a:prstGeom>
        </p:spPr>
      </p:pic>
      <p:pic>
        <p:nvPicPr>
          <p:cNvPr id="5" name="图片 4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4908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12"/>
            </p:custDataLst>
          </p:nvPr>
        </p:nvSpPr>
        <p:spPr>
          <a:xfrm>
            <a:off x="6604319" y="2984818"/>
            <a:ext cx="4825365" cy="970915"/>
          </a:xfrm>
        </p:spPr>
        <p:txBody>
          <a:bodyPr vert="horz" lIns="0" tIns="0" rIns="0" bIns="0" rtlCol="0" anchor="b" anchorCtr="0">
            <a:normAutofit/>
          </a:bodyPr>
          <a:lstStyle>
            <a:lvl1pPr>
              <a:defRPr lang="zh-CN" altLang="en-US" sz="5400" b="0" spc="6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4" name="副标题 3"/>
          <p:cNvSpPr>
            <a:spLocks noGrp="1"/>
          </p:cNvSpPr>
          <p:nvPr>
            <p:ph type="subTitle" sz="quarter" idx="15" hasCustomPrompt="1"/>
            <p:custDataLst>
              <p:tags r:id="rId13"/>
            </p:custDataLst>
          </p:nvPr>
        </p:nvSpPr>
        <p:spPr>
          <a:xfrm>
            <a:off x="6654483" y="4160203"/>
            <a:ext cx="4775200" cy="37020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>
              <a:buNone/>
              <a:defRPr kumimoji="0" lang="zh-CN" altLang="en-US" sz="20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228600" marR="0" lvl="0" indent="-228600">
              <a:lnSpc>
                <a:spcPct val="100000"/>
              </a:lnSpc>
              <a:spcAft>
                <a:spcPts val="0"/>
              </a:spcAft>
              <a:buClrTx/>
              <a:buSzTx/>
            </a:pPr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8" name="图片 7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7" name="图片 6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0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0" y="4793190"/>
            <a:ext cx="4064000" cy="206480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4909752" y="2068195"/>
            <a:ext cx="4633595" cy="835660"/>
          </a:xfrm>
        </p:spPr>
        <p:txBody>
          <a:bodyPr lIns="101600" tIns="38100" rIns="63500" bIns="38100" anchor="ctr" anchorCtr="0">
            <a:normAutofit/>
          </a:bodyPr>
          <a:lstStyle>
            <a:lvl1pPr>
              <a:defRPr sz="400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4909753" y="2903855"/>
            <a:ext cx="4633595" cy="525145"/>
          </a:xfrm>
        </p:spPr>
        <p:txBody>
          <a:bodyPr lIns="101600" tIns="38100" rIns="76200" bIns="38100" anchor="ctr" anchorCtr="0">
            <a:normAutofit/>
          </a:bodyPr>
          <a:lstStyle>
            <a:lvl1pPr marL="0" indent="0" eaLnBrk="1" fontAlgn="auto" latinLnBrk="0" hangingPunct="1">
              <a:buNone/>
              <a:defRPr kumimoji="0" lang="zh-CN" altLang="en-US" sz="20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9" name="图片 8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0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1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11" name="图片 10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10" name="图片 9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0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1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2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3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93" y="1234440"/>
            <a:ext cx="4314807" cy="4389120"/>
          </a:xfrm>
          <a:prstGeom prst="rect">
            <a:avLst/>
          </a:prstGeom>
        </p:spPr>
      </p:pic>
      <p:sp>
        <p:nvSpPr>
          <p:cNvPr id="7" name="矩形 6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9" name="图片 8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0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1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968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4908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8" name="图片 7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6" name="图片 5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892" y="685800"/>
            <a:ext cx="5393508" cy="548640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74908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11"/>
            </p:custDataLst>
          </p:nvPr>
        </p:nvSpPr>
        <p:spPr>
          <a:xfrm>
            <a:off x="1215390" y="2796222"/>
            <a:ext cx="4359910" cy="1172210"/>
          </a:xfrm>
        </p:spPr>
        <p:txBody>
          <a:bodyPr vert="horz" lIns="0" tIns="0" rIns="0" bIns="0" rtlCol="0" anchor="b" anchorCtr="0">
            <a:normAutofit/>
          </a:bodyPr>
          <a:lstStyle>
            <a:lvl1pPr>
              <a:defRPr lang="zh-CN" altLang="en-US" sz="6600" b="0" spc="7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12"/>
            </p:custDataLst>
          </p:nvPr>
        </p:nvSpPr>
        <p:spPr>
          <a:xfrm>
            <a:off x="1215390" y="4172902"/>
            <a:ext cx="4359910" cy="370205"/>
          </a:xfrm>
        </p:spPr>
        <p:txBody>
          <a:bodyPr vert="horz" lIns="0" tIns="0" rIns="0" bIns="0" rtlCol="0">
            <a:normAutofit/>
          </a:bodyPr>
          <a:lstStyle>
            <a:lvl1pPr marL="0" indent="0">
              <a:buNone/>
              <a:defRPr kumimoji="0" lang="zh-CN" altLang="en-US" sz="20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228600" marR="0" lvl="0" indent="-228600">
              <a:lnSpc>
                <a:spcPct val="100000"/>
              </a:lnSpc>
              <a:spcAft>
                <a:spcPts val="0"/>
              </a:spcAft>
              <a:buClrTx/>
              <a:buSzTx/>
            </a:pPr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0" name="矩形 9"/>
          <p:cNvSpPr/>
          <p:nvPr userDrawn="1">
            <p:custDataLst>
              <p:tags r:id="rId13"/>
            </p:custDataLst>
          </p:nvPr>
        </p:nvSpPr>
        <p:spPr>
          <a:xfrm>
            <a:off x="1215390" y="2276792"/>
            <a:ext cx="1520190" cy="506730"/>
          </a:xfrm>
          <a:prstGeom prst="rect">
            <a:avLst/>
          </a:prstGeom>
          <a:solidFill>
            <a:schemeClr val="accent1"/>
          </a:solidFill>
        </p:spPr>
        <p:txBody>
          <a:bodyPr wrap="square" lIns="0" tIns="0" rIns="0" bIns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dist"/>
            <a:endParaRPr lang="en-US" altLang="zh-CN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1796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>
            <a:normAutofit/>
          </a:bodyPr>
          <a:lstStyle>
            <a:lvl1pPr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>
            <a:normAutofit/>
          </a:bodyPr>
          <a:lstStyle>
            <a:lvl1pPr algn="ctr"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145"/>
            <a:ext cx="720090" cy="617855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2995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480" y="5467350"/>
            <a:ext cx="1619885" cy="139065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9715"/>
            <a:ext cx="1619885" cy="15182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6604318" y="2327592"/>
            <a:ext cx="1520190" cy="506730"/>
          </a:xfrm>
          <a:prstGeom prst="rect">
            <a:avLst/>
          </a:prstGeom>
          <a:solidFill>
            <a:schemeClr val="accent1"/>
          </a:solidFill>
        </p:spPr>
        <p:txBody>
          <a:bodyPr wrap="square" lIns="0" tIns="0" rIns="0" bIns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dist"/>
            <a:endParaRPr lang="en-US" altLang="zh-CN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pic>
        <p:nvPicPr>
          <p:cNvPr id="6" name="图片 5"/>
          <p:cNvPicPr/>
          <p:nvPr userDrawn="1">
            <p:custDataLst>
              <p:tags r:id="rId3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85800"/>
            <a:ext cx="5393508" cy="5486400"/>
          </a:xfrm>
          <a:prstGeom prst="rect">
            <a:avLst/>
          </a:prstGeom>
        </p:spPr>
      </p:pic>
      <p:pic>
        <p:nvPicPr>
          <p:cNvPr id="5" name="图片 4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4908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12"/>
            </p:custDataLst>
          </p:nvPr>
        </p:nvSpPr>
        <p:spPr>
          <a:xfrm>
            <a:off x="6604319" y="2984818"/>
            <a:ext cx="4825365" cy="970915"/>
          </a:xfrm>
        </p:spPr>
        <p:txBody>
          <a:bodyPr vert="horz" lIns="0" tIns="0" rIns="0" bIns="0" rtlCol="0" anchor="b" anchorCtr="0">
            <a:normAutofit/>
          </a:bodyPr>
          <a:lstStyle>
            <a:lvl1pPr>
              <a:defRPr lang="zh-CN" altLang="en-US" sz="5400" b="0" spc="6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4" name="副标题 3"/>
          <p:cNvSpPr>
            <a:spLocks noGrp="1"/>
          </p:cNvSpPr>
          <p:nvPr>
            <p:ph type="subTitle" sz="quarter" idx="15" hasCustomPrompt="1"/>
            <p:custDataLst>
              <p:tags r:id="rId13"/>
            </p:custDataLst>
          </p:nvPr>
        </p:nvSpPr>
        <p:spPr>
          <a:xfrm>
            <a:off x="6654483" y="4160203"/>
            <a:ext cx="4775200" cy="37020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>
              <a:buNone/>
              <a:defRPr kumimoji="0" lang="zh-CN" altLang="en-US" sz="20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228600" marR="0" lvl="0" indent="-228600">
              <a:lnSpc>
                <a:spcPct val="100000"/>
              </a:lnSpc>
              <a:spcAft>
                <a:spcPts val="0"/>
              </a:spcAft>
              <a:buClrTx/>
              <a:buSzTx/>
            </a:pPr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8" name="图片 7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7" name="图片 6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0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0" y="4793190"/>
            <a:ext cx="4064000" cy="206480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4909752" y="2068195"/>
            <a:ext cx="4633595" cy="835660"/>
          </a:xfrm>
        </p:spPr>
        <p:txBody>
          <a:bodyPr lIns="101600" tIns="38100" rIns="63500" bIns="38100" anchor="ctr" anchorCtr="0">
            <a:normAutofit/>
          </a:bodyPr>
          <a:lstStyle>
            <a:lvl1pPr>
              <a:defRPr sz="400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4909753" y="2903855"/>
            <a:ext cx="4633595" cy="525145"/>
          </a:xfrm>
        </p:spPr>
        <p:txBody>
          <a:bodyPr lIns="101600" tIns="38100" rIns="76200" bIns="38100" anchor="ctr" anchorCtr="0">
            <a:normAutofit/>
          </a:bodyPr>
          <a:lstStyle>
            <a:lvl1pPr marL="0" indent="0" eaLnBrk="1" fontAlgn="auto" latinLnBrk="0" hangingPunct="1">
              <a:buNone/>
              <a:defRPr kumimoji="0" lang="zh-CN" altLang="en-US" sz="20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9" name="图片 8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0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1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11" name="图片 10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10" name="图片 9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0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1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2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3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93" y="1234440"/>
            <a:ext cx="4314807" cy="4389120"/>
          </a:xfrm>
          <a:prstGeom prst="rect">
            <a:avLst/>
          </a:prstGeom>
        </p:spPr>
      </p:pic>
      <p:sp>
        <p:nvSpPr>
          <p:cNvPr id="7" name="矩形 6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9" name="图片 8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0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1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968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4908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74908"/>
            <a:chOff x="0" y="0"/>
            <a:chExt cx="12192000" cy="674908"/>
          </a:xfrm>
        </p:grpSpPr>
        <p:pic>
          <p:nvPicPr>
            <p:cNvPr id="8" name="图片 7"/>
            <p:cNvPicPr/>
            <p:nvPr userDrawn="1">
              <p:custDataLst>
                <p:tags r:id="rId3"/>
              </p:custDataLst>
            </p:nvPr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20090" cy="617968"/>
            </a:xfrm>
            <a:prstGeom prst="rect">
              <a:avLst/>
            </a:prstGeom>
          </p:spPr>
        </p:pic>
        <p:pic>
          <p:nvPicPr>
            <p:cNvPr id="6" name="图片 5"/>
            <p:cNvPicPr/>
            <p:nvPr userDrawn="1">
              <p:custDataLst>
                <p:tags r:id="rId6"/>
              </p:custDataLst>
            </p:nvPr>
          </p:nvPicPr>
          <p:blipFill>
            <a:blip r:embed="rId7" r:link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1910" y="0"/>
              <a:ext cx="720090" cy="674908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892" y="685800"/>
            <a:ext cx="5393508" cy="548640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74908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11"/>
            </p:custDataLst>
          </p:nvPr>
        </p:nvSpPr>
        <p:spPr>
          <a:xfrm>
            <a:off x="1215390" y="2796222"/>
            <a:ext cx="4359910" cy="1172210"/>
          </a:xfrm>
        </p:spPr>
        <p:txBody>
          <a:bodyPr vert="horz" lIns="0" tIns="0" rIns="0" bIns="0" rtlCol="0" anchor="b" anchorCtr="0">
            <a:normAutofit/>
          </a:bodyPr>
          <a:lstStyle>
            <a:lvl1pPr>
              <a:defRPr lang="zh-CN" altLang="en-US" sz="6600" b="0" spc="7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12"/>
            </p:custDataLst>
          </p:nvPr>
        </p:nvSpPr>
        <p:spPr>
          <a:xfrm>
            <a:off x="1215390" y="4172902"/>
            <a:ext cx="4359910" cy="370205"/>
          </a:xfrm>
        </p:spPr>
        <p:txBody>
          <a:bodyPr vert="horz" lIns="0" tIns="0" rIns="0" bIns="0" rtlCol="0">
            <a:normAutofit/>
          </a:bodyPr>
          <a:lstStyle>
            <a:lvl1pPr marL="0" indent="0">
              <a:buNone/>
              <a:defRPr kumimoji="0" lang="zh-CN" altLang="en-US" sz="20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228600" marR="0" lvl="0" indent="-228600">
              <a:lnSpc>
                <a:spcPct val="100000"/>
              </a:lnSpc>
              <a:spcAft>
                <a:spcPts val="0"/>
              </a:spcAft>
              <a:buClrTx/>
              <a:buSzTx/>
            </a:pPr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0" name="矩形 9"/>
          <p:cNvSpPr/>
          <p:nvPr userDrawn="1">
            <p:custDataLst>
              <p:tags r:id="rId13"/>
            </p:custDataLst>
          </p:nvPr>
        </p:nvSpPr>
        <p:spPr>
          <a:xfrm>
            <a:off x="1215390" y="2276792"/>
            <a:ext cx="1520190" cy="506730"/>
          </a:xfrm>
          <a:prstGeom prst="rect">
            <a:avLst/>
          </a:prstGeom>
          <a:solidFill>
            <a:schemeClr val="accent1"/>
          </a:solidFill>
        </p:spPr>
        <p:txBody>
          <a:bodyPr wrap="square" lIns="0" tIns="0" rIns="0" bIns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dist"/>
            <a:endParaRPr lang="en-US" altLang="zh-CN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1796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>
            <a:normAutofit/>
          </a:bodyPr>
          <a:lstStyle>
            <a:lvl1pPr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>
            <a:normAutofit/>
          </a:bodyPr>
          <a:lstStyle>
            <a:lvl1pPr algn="ctr"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145"/>
            <a:ext cx="720090" cy="617855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2995"/>
            <a:ext cx="720090" cy="67500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480" y="5467350"/>
            <a:ext cx="1619885" cy="139065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9715"/>
            <a:ext cx="1619885" cy="15182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="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48.xml"/><Relationship Id="rId23" Type="http://schemas.openxmlformats.org/officeDocument/2006/relationships/tags" Target="../tags/tag147.xml"/><Relationship Id="rId22" Type="http://schemas.openxmlformats.org/officeDocument/2006/relationships/tags" Target="../tags/tag146.xml"/><Relationship Id="rId21" Type="http://schemas.openxmlformats.org/officeDocument/2006/relationships/tags" Target="../tags/tag145.xml"/><Relationship Id="rId20" Type="http://schemas.openxmlformats.org/officeDocument/2006/relationships/tags" Target="../tags/tag144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43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1.xml"/><Relationship Id="rId25" Type="http://schemas.openxmlformats.org/officeDocument/2006/relationships/theme" Target="../theme/theme2.xml"/><Relationship Id="rId24" Type="http://schemas.openxmlformats.org/officeDocument/2006/relationships/tags" Target="../tags/tag296.xml"/><Relationship Id="rId23" Type="http://schemas.openxmlformats.org/officeDocument/2006/relationships/tags" Target="../tags/tag295.xml"/><Relationship Id="rId22" Type="http://schemas.openxmlformats.org/officeDocument/2006/relationships/tags" Target="../tags/tag294.xml"/><Relationship Id="rId21" Type="http://schemas.openxmlformats.org/officeDocument/2006/relationships/tags" Target="../tags/tag293.xml"/><Relationship Id="rId20" Type="http://schemas.openxmlformats.org/officeDocument/2006/relationships/tags" Target="../tags/tag292.xml"/><Relationship Id="rId2" Type="http://schemas.openxmlformats.org/officeDocument/2006/relationships/slideLayout" Target="../slideLayouts/slideLayout20.xml"/><Relationship Id="rId19" Type="http://schemas.openxmlformats.org/officeDocument/2006/relationships/tags" Target="../tags/tag291.xml"/><Relationship Id="rId18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tags" Target="../tags/tag300.xml"/><Relationship Id="rId3" Type="http://schemas.openxmlformats.org/officeDocument/2006/relationships/tags" Target="../tags/tag299.xml"/><Relationship Id="rId2" Type="http://schemas.openxmlformats.org/officeDocument/2006/relationships/tags" Target="../tags/tag298.xml"/><Relationship Id="rId1" Type="http://schemas.openxmlformats.org/officeDocument/2006/relationships/tags" Target="../tags/tag29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309.xml"/><Relationship Id="rId8" Type="http://schemas.openxmlformats.org/officeDocument/2006/relationships/tags" Target="../tags/tag308.xml"/><Relationship Id="rId7" Type="http://schemas.openxmlformats.org/officeDocument/2006/relationships/tags" Target="../tags/tag307.xml"/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Relationship Id="rId38" Type="http://schemas.openxmlformats.org/officeDocument/2006/relationships/notesSlide" Target="../notesSlides/notesSlide1.xml"/><Relationship Id="rId37" Type="http://schemas.openxmlformats.org/officeDocument/2006/relationships/slideLayout" Target="../slideLayouts/slideLayout24.xml"/><Relationship Id="rId36" Type="http://schemas.openxmlformats.org/officeDocument/2006/relationships/tags" Target="../tags/tag336.xml"/><Relationship Id="rId35" Type="http://schemas.openxmlformats.org/officeDocument/2006/relationships/tags" Target="../tags/tag335.xml"/><Relationship Id="rId34" Type="http://schemas.openxmlformats.org/officeDocument/2006/relationships/tags" Target="../tags/tag334.xml"/><Relationship Id="rId33" Type="http://schemas.openxmlformats.org/officeDocument/2006/relationships/tags" Target="../tags/tag333.xml"/><Relationship Id="rId32" Type="http://schemas.openxmlformats.org/officeDocument/2006/relationships/tags" Target="../tags/tag332.xml"/><Relationship Id="rId31" Type="http://schemas.openxmlformats.org/officeDocument/2006/relationships/tags" Target="../tags/tag331.xml"/><Relationship Id="rId30" Type="http://schemas.openxmlformats.org/officeDocument/2006/relationships/tags" Target="../tags/tag330.xml"/><Relationship Id="rId3" Type="http://schemas.openxmlformats.org/officeDocument/2006/relationships/tags" Target="../tags/tag303.xml"/><Relationship Id="rId29" Type="http://schemas.openxmlformats.org/officeDocument/2006/relationships/tags" Target="../tags/tag329.xml"/><Relationship Id="rId28" Type="http://schemas.openxmlformats.org/officeDocument/2006/relationships/tags" Target="../tags/tag328.xml"/><Relationship Id="rId27" Type="http://schemas.openxmlformats.org/officeDocument/2006/relationships/tags" Target="../tags/tag327.xml"/><Relationship Id="rId26" Type="http://schemas.openxmlformats.org/officeDocument/2006/relationships/tags" Target="../tags/tag326.xml"/><Relationship Id="rId25" Type="http://schemas.openxmlformats.org/officeDocument/2006/relationships/tags" Target="../tags/tag325.xml"/><Relationship Id="rId24" Type="http://schemas.openxmlformats.org/officeDocument/2006/relationships/tags" Target="../tags/tag324.xml"/><Relationship Id="rId23" Type="http://schemas.openxmlformats.org/officeDocument/2006/relationships/tags" Target="../tags/tag323.xml"/><Relationship Id="rId22" Type="http://schemas.openxmlformats.org/officeDocument/2006/relationships/tags" Target="../tags/tag322.xml"/><Relationship Id="rId21" Type="http://schemas.openxmlformats.org/officeDocument/2006/relationships/tags" Target="../tags/tag321.xml"/><Relationship Id="rId20" Type="http://schemas.openxmlformats.org/officeDocument/2006/relationships/tags" Target="../tags/tag320.xml"/><Relationship Id="rId2" Type="http://schemas.openxmlformats.org/officeDocument/2006/relationships/tags" Target="../tags/tag302.xml"/><Relationship Id="rId19" Type="http://schemas.openxmlformats.org/officeDocument/2006/relationships/tags" Target="../tags/tag319.xml"/><Relationship Id="rId18" Type="http://schemas.openxmlformats.org/officeDocument/2006/relationships/tags" Target="../tags/tag318.xml"/><Relationship Id="rId17" Type="http://schemas.openxmlformats.org/officeDocument/2006/relationships/tags" Target="../tags/tag317.xml"/><Relationship Id="rId16" Type="http://schemas.openxmlformats.org/officeDocument/2006/relationships/tags" Target="../tags/tag316.xml"/><Relationship Id="rId15" Type="http://schemas.openxmlformats.org/officeDocument/2006/relationships/tags" Target="../tags/tag315.xml"/><Relationship Id="rId14" Type="http://schemas.openxmlformats.org/officeDocument/2006/relationships/tags" Target="../tags/tag314.xml"/><Relationship Id="rId13" Type="http://schemas.openxmlformats.org/officeDocument/2006/relationships/tags" Target="../tags/tag313.xml"/><Relationship Id="rId12" Type="http://schemas.openxmlformats.org/officeDocument/2006/relationships/tags" Target="../tags/tag312.xml"/><Relationship Id="rId11" Type="http://schemas.openxmlformats.org/officeDocument/2006/relationships/tags" Target="../tags/tag311.xml"/><Relationship Id="rId10" Type="http://schemas.openxmlformats.org/officeDocument/2006/relationships/tags" Target="../tags/tag310.xml"/><Relationship Id="rId1" Type="http://schemas.openxmlformats.org/officeDocument/2006/relationships/tags" Target="../tags/tag301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40.xml"/><Relationship Id="rId3" Type="http://schemas.openxmlformats.org/officeDocument/2006/relationships/tags" Target="../tags/tag339.xml"/><Relationship Id="rId2" Type="http://schemas.openxmlformats.org/officeDocument/2006/relationships/tags" Target="../tags/tag338.xml"/><Relationship Id="rId1" Type="http://schemas.openxmlformats.org/officeDocument/2006/relationships/tags" Target="../tags/tag337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45.xml"/><Relationship Id="rId8" Type="http://schemas.openxmlformats.org/officeDocument/2006/relationships/tags" Target="../tags/tag34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34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342.xml"/><Relationship Id="rId14" Type="http://schemas.openxmlformats.org/officeDocument/2006/relationships/slideLayout" Target="../slideLayouts/slideLayout25.xml"/><Relationship Id="rId13" Type="http://schemas.openxmlformats.org/officeDocument/2006/relationships/tags" Target="../tags/tag349.xml"/><Relationship Id="rId12" Type="http://schemas.openxmlformats.org/officeDocument/2006/relationships/tags" Target="../tags/tag348.xml"/><Relationship Id="rId11" Type="http://schemas.openxmlformats.org/officeDocument/2006/relationships/tags" Target="../tags/tag347.xml"/><Relationship Id="rId10" Type="http://schemas.openxmlformats.org/officeDocument/2006/relationships/tags" Target="../tags/tag346.xml"/><Relationship Id="rId1" Type="http://schemas.openxmlformats.org/officeDocument/2006/relationships/tags" Target="../tags/tag341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53.xml"/><Relationship Id="rId3" Type="http://schemas.openxmlformats.org/officeDocument/2006/relationships/tags" Target="../tags/tag352.xml"/><Relationship Id="rId2" Type="http://schemas.openxmlformats.org/officeDocument/2006/relationships/tags" Target="../tags/tag351.xml"/><Relationship Id="rId1" Type="http://schemas.openxmlformats.org/officeDocument/2006/relationships/tags" Target="../tags/tag350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358.xml"/><Relationship Id="rId8" Type="http://schemas.openxmlformats.org/officeDocument/2006/relationships/tags" Target="../tags/tag357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356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376.xml"/><Relationship Id="rId26" Type="http://schemas.openxmlformats.org/officeDocument/2006/relationships/tags" Target="../tags/tag375.xml"/><Relationship Id="rId25" Type="http://schemas.openxmlformats.org/officeDocument/2006/relationships/tags" Target="../tags/tag374.xml"/><Relationship Id="rId24" Type="http://schemas.openxmlformats.org/officeDocument/2006/relationships/tags" Target="../tags/tag373.xml"/><Relationship Id="rId23" Type="http://schemas.openxmlformats.org/officeDocument/2006/relationships/tags" Target="../tags/tag372.xml"/><Relationship Id="rId22" Type="http://schemas.openxmlformats.org/officeDocument/2006/relationships/tags" Target="../tags/tag371.xml"/><Relationship Id="rId21" Type="http://schemas.openxmlformats.org/officeDocument/2006/relationships/tags" Target="../tags/tag370.xml"/><Relationship Id="rId20" Type="http://schemas.openxmlformats.org/officeDocument/2006/relationships/tags" Target="../tags/tag369.xml"/><Relationship Id="rId2" Type="http://schemas.openxmlformats.org/officeDocument/2006/relationships/tags" Target="../tags/tag355.xml"/><Relationship Id="rId19" Type="http://schemas.openxmlformats.org/officeDocument/2006/relationships/tags" Target="../tags/tag368.xml"/><Relationship Id="rId18" Type="http://schemas.openxmlformats.org/officeDocument/2006/relationships/tags" Target="../tags/tag367.xml"/><Relationship Id="rId17" Type="http://schemas.openxmlformats.org/officeDocument/2006/relationships/tags" Target="../tags/tag366.xml"/><Relationship Id="rId16" Type="http://schemas.openxmlformats.org/officeDocument/2006/relationships/tags" Target="../tags/tag365.xml"/><Relationship Id="rId15" Type="http://schemas.openxmlformats.org/officeDocument/2006/relationships/tags" Target="../tags/tag364.xml"/><Relationship Id="rId14" Type="http://schemas.openxmlformats.org/officeDocument/2006/relationships/tags" Target="../tags/tag363.xml"/><Relationship Id="rId13" Type="http://schemas.openxmlformats.org/officeDocument/2006/relationships/tags" Target="../tags/tag362.xml"/><Relationship Id="rId12" Type="http://schemas.openxmlformats.org/officeDocument/2006/relationships/tags" Target="../tags/tag361.xml"/><Relationship Id="rId11" Type="http://schemas.openxmlformats.org/officeDocument/2006/relationships/tags" Target="../tags/tag360.xml"/><Relationship Id="rId10" Type="http://schemas.openxmlformats.org/officeDocument/2006/relationships/tags" Target="../tags/tag359.xml"/><Relationship Id="rId1" Type="http://schemas.openxmlformats.org/officeDocument/2006/relationships/tags" Target="../tags/tag354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80.xml"/><Relationship Id="rId3" Type="http://schemas.openxmlformats.org/officeDocument/2006/relationships/tags" Target="../tags/tag379.xml"/><Relationship Id="rId2" Type="http://schemas.openxmlformats.org/officeDocument/2006/relationships/tags" Target="../tags/tag378.xml"/><Relationship Id="rId1" Type="http://schemas.openxmlformats.org/officeDocument/2006/relationships/tags" Target="../tags/tag377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385.xml"/><Relationship Id="rId8" Type="http://schemas.openxmlformats.org/officeDocument/2006/relationships/tags" Target="../tags/tag38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38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2" Type="http://schemas.openxmlformats.org/officeDocument/2006/relationships/slideLayout" Target="../slideLayouts/slideLayout25.xml"/><Relationship Id="rId21" Type="http://schemas.openxmlformats.org/officeDocument/2006/relationships/tags" Target="../tags/tag397.xml"/><Relationship Id="rId20" Type="http://schemas.openxmlformats.org/officeDocument/2006/relationships/tags" Target="../tags/tag396.xml"/><Relationship Id="rId2" Type="http://schemas.openxmlformats.org/officeDocument/2006/relationships/tags" Target="../tags/tag382.xml"/><Relationship Id="rId19" Type="http://schemas.openxmlformats.org/officeDocument/2006/relationships/tags" Target="../tags/tag395.xml"/><Relationship Id="rId18" Type="http://schemas.openxmlformats.org/officeDocument/2006/relationships/tags" Target="../tags/tag394.xml"/><Relationship Id="rId17" Type="http://schemas.openxmlformats.org/officeDocument/2006/relationships/tags" Target="../tags/tag393.xml"/><Relationship Id="rId16" Type="http://schemas.openxmlformats.org/officeDocument/2006/relationships/tags" Target="../tags/tag392.xml"/><Relationship Id="rId15" Type="http://schemas.openxmlformats.org/officeDocument/2006/relationships/tags" Target="../tags/tag391.xml"/><Relationship Id="rId14" Type="http://schemas.openxmlformats.org/officeDocument/2006/relationships/tags" Target="../tags/tag390.xml"/><Relationship Id="rId13" Type="http://schemas.openxmlformats.org/officeDocument/2006/relationships/tags" Target="../tags/tag389.xml"/><Relationship Id="rId12" Type="http://schemas.openxmlformats.org/officeDocument/2006/relationships/tags" Target="../tags/tag388.xml"/><Relationship Id="rId11" Type="http://schemas.openxmlformats.org/officeDocument/2006/relationships/tags" Target="../tags/tag387.xml"/><Relationship Id="rId10" Type="http://schemas.openxmlformats.org/officeDocument/2006/relationships/tags" Target="../tags/tag386.xml"/><Relationship Id="rId1" Type="http://schemas.openxmlformats.org/officeDocument/2006/relationships/tags" Target="../tags/tag381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01.xml"/><Relationship Id="rId3" Type="http://schemas.openxmlformats.org/officeDocument/2006/relationships/tags" Target="../tags/tag400.xml"/><Relationship Id="rId2" Type="http://schemas.openxmlformats.org/officeDocument/2006/relationships/tags" Target="../tags/tag399.xml"/><Relationship Id="rId1" Type="http://schemas.openxmlformats.org/officeDocument/2006/relationships/tags" Target="../tags/tag398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406.xml"/><Relationship Id="rId8" Type="http://schemas.openxmlformats.org/officeDocument/2006/relationships/tags" Target="../tags/tag405.xml"/><Relationship Id="rId7" Type="http://schemas.openxmlformats.org/officeDocument/2006/relationships/tags" Target="../tags/tag404.xml"/><Relationship Id="rId6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image" Target="../media/image2.png"/><Relationship Id="rId4" Type="http://schemas.openxmlformats.org/officeDocument/2006/relationships/tags" Target="../tags/tag403.xml"/><Relationship Id="rId3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image" Target="../media/image3.png"/><Relationship Id="rId13" Type="http://schemas.openxmlformats.org/officeDocument/2006/relationships/slideLayout" Target="../slideLayouts/slideLayout25.xml"/><Relationship Id="rId12" Type="http://schemas.openxmlformats.org/officeDocument/2006/relationships/tags" Target="../tags/tag409.xml"/><Relationship Id="rId11" Type="http://schemas.openxmlformats.org/officeDocument/2006/relationships/tags" Target="../tags/tag408.xml"/><Relationship Id="rId10" Type="http://schemas.openxmlformats.org/officeDocument/2006/relationships/tags" Target="../tags/tag407.xml"/><Relationship Id="rId1" Type="http://schemas.openxmlformats.org/officeDocument/2006/relationships/tags" Target="../tags/tag402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13.xml"/><Relationship Id="rId3" Type="http://schemas.openxmlformats.org/officeDocument/2006/relationships/tags" Target="../tags/tag412.xml"/><Relationship Id="rId2" Type="http://schemas.openxmlformats.org/officeDocument/2006/relationships/tags" Target="../tags/tag411.xml"/><Relationship Id="rId1" Type="http://schemas.openxmlformats.org/officeDocument/2006/relationships/tags" Target="../tags/tag410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418.xml"/><Relationship Id="rId8" Type="http://schemas.openxmlformats.org/officeDocument/2006/relationships/tags" Target="../tags/tag417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416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9" Type="http://schemas.openxmlformats.org/officeDocument/2006/relationships/slideLayout" Target="../slideLayouts/slideLayout25.xml"/><Relationship Id="rId28" Type="http://schemas.openxmlformats.org/officeDocument/2006/relationships/tags" Target="../tags/tag437.xml"/><Relationship Id="rId27" Type="http://schemas.openxmlformats.org/officeDocument/2006/relationships/tags" Target="../tags/tag436.xml"/><Relationship Id="rId26" Type="http://schemas.openxmlformats.org/officeDocument/2006/relationships/tags" Target="../tags/tag435.xml"/><Relationship Id="rId25" Type="http://schemas.openxmlformats.org/officeDocument/2006/relationships/tags" Target="../tags/tag434.xml"/><Relationship Id="rId24" Type="http://schemas.openxmlformats.org/officeDocument/2006/relationships/tags" Target="../tags/tag433.xml"/><Relationship Id="rId23" Type="http://schemas.openxmlformats.org/officeDocument/2006/relationships/tags" Target="../tags/tag432.xml"/><Relationship Id="rId22" Type="http://schemas.openxmlformats.org/officeDocument/2006/relationships/tags" Target="../tags/tag431.xml"/><Relationship Id="rId21" Type="http://schemas.openxmlformats.org/officeDocument/2006/relationships/tags" Target="../tags/tag430.xml"/><Relationship Id="rId20" Type="http://schemas.openxmlformats.org/officeDocument/2006/relationships/tags" Target="../tags/tag429.xml"/><Relationship Id="rId2" Type="http://schemas.openxmlformats.org/officeDocument/2006/relationships/tags" Target="../tags/tag415.xml"/><Relationship Id="rId19" Type="http://schemas.openxmlformats.org/officeDocument/2006/relationships/tags" Target="../tags/tag428.xml"/><Relationship Id="rId18" Type="http://schemas.openxmlformats.org/officeDocument/2006/relationships/tags" Target="../tags/tag427.xml"/><Relationship Id="rId17" Type="http://schemas.openxmlformats.org/officeDocument/2006/relationships/tags" Target="../tags/tag426.xml"/><Relationship Id="rId16" Type="http://schemas.openxmlformats.org/officeDocument/2006/relationships/tags" Target="../tags/tag425.xml"/><Relationship Id="rId15" Type="http://schemas.openxmlformats.org/officeDocument/2006/relationships/tags" Target="../tags/tag424.xml"/><Relationship Id="rId14" Type="http://schemas.openxmlformats.org/officeDocument/2006/relationships/tags" Target="../tags/tag423.xml"/><Relationship Id="rId13" Type="http://schemas.openxmlformats.org/officeDocument/2006/relationships/tags" Target="../tags/tag422.xml"/><Relationship Id="rId12" Type="http://schemas.openxmlformats.org/officeDocument/2006/relationships/tags" Target="../tags/tag421.xml"/><Relationship Id="rId11" Type="http://schemas.openxmlformats.org/officeDocument/2006/relationships/tags" Target="../tags/tag420.xml"/><Relationship Id="rId10" Type="http://schemas.openxmlformats.org/officeDocument/2006/relationships/tags" Target="../tags/tag419.xml"/><Relationship Id="rId1" Type="http://schemas.openxmlformats.org/officeDocument/2006/relationships/tags" Target="../tags/tag414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41.xml"/><Relationship Id="rId3" Type="http://schemas.openxmlformats.org/officeDocument/2006/relationships/tags" Target="../tags/tag440.xml"/><Relationship Id="rId2" Type="http://schemas.openxmlformats.org/officeDocument/2006/relationships/tags" Target="../tags/tag439.xml"/><Relationship Id="rId1" Type="http://schemas.openxmlformats.org/officeDocument/2006/relationships/tags" Target="../tags/tag438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446.xml"/><Relationship Id="rId8" Type="http://schemas.openxmlformats.org/officeDocument/2006/relationships/tags" Target="../tags/tag445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444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443.xml"/><Relationship Id="rId15" Type="http://schemas.openxmlformats.org/officeDocument/2006/relationships/slideLayout" Target="../slideLayouts/slideLayout25.xml"/><Relationship Id="rId14" Type="http://schemas.openxmlformats.org/officeDocument/2006/relationships/tags" Target="../tags/tag450.xml"/><Relationship Id="rId13" Type="http://schemas.openxmlformats.org/officeDocument/2006/relationships/image" Target="../media/image5.png"/><Relationship Id="rId12" Type="http://schemas.openxmlformats.org/officeDocument/2006/relationships/tags" Target="../tags/tag449.xml"/><Relationship Id="rId11" Type="http://schemas.openxmlformats.org/officeDocument/2006/relationships/tags" Target="../tags/tag448.xml"/><Relationship Id="rId10" Type="http://schemas.openxmlformats.org/officeDocument/2006/relationships/tags" Target="../tags/tag447.xml"/><Relationship Id="rId1" Type="http://schemas.openxmlformats.org/officeDocument/2006/relationships/tags" Target="../tags/tag442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54.xml"/><Relationship Id="rId3" Type="http://schemas.openxmlformats.org/officeDocument/2006/relationships/tags" Target="../tags/tag453.xml"/><Relationship Id="rId2" Type="http://schemas.openxmlformats.org/officeDocument/2006/relationships/tags" Target="../tags/tag452.xml"/><Relationship Id="rId1" Type="http://schemas.openxmlformats.org/officeDocument/2006/relationships/tags" Target="../tags/tag451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jpeg"/><Relationship Id="rId8" Type="http://schemas.openxmlformats.org/officeDocument/2006/relationships/tags" Target="../tags/tag458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457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456.xml"/><Relationship Id="rId14" Type="http://schemas.openxmlformats.org/officeDocument/2006/relationships/slideLayout" Target="../slideLayouts/slideLayout25.xml"/><Relationship Id="rId13" Type="http://schemas.openxmlformats.org/officeDocument/2006/relationships/tags" Target="../tags/tag462.xml"/><Relationship Id="rId12" Type="http://schemas.openxmlformats.org/officeDocument/2006/relationships/tags" Target="../tags/tag461.xml"/><Relationship Id="rId11" Type="http://schemas.openxmlformats.org/officeDocument/2006/relationships/tags" Target="../tags/tag460.xml"/><Relationship Id="rId10" Type="http://schemas.openxmlformats.org/officeDocument/2006/relationships/tags" Target="../tags/tag459.xml"/><Relationship Id="rId1" Type="http://schemas.openxmlformats.org/officeDocument/2006/relationships/tags" Target="../tags/tag455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65.xml"/><Relationship Id="rId2" Type="http://schemas.openxmlformats.org/officeDocument/2006/relationships/tags" Target="../tags/tag464.xml"/><Relationship Id="rId1" Type="http://schemas.openxmlformats.org/officeDocument/2006/relationships/tags" Target="../tags/tag463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470.xml"/><Relationship Id="rId8" Type="http://schemas.openxmlformats.org/officeDocument/2006/relationships/tags" Target="../tags/tag469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468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467.xml"/><Relationship Id="rId12" Type="http://schemas.openxmlformats.org/officeDocument/2006/relationships/slideLayout" Target="../slideLayouts/slideLayout25.xml"/><Relationship Id="rId11" Type="http://schemas.openxmlformats.org/officeDocument/2006/relationships/tags" Target="../tags/tag472.xml"/><Relationship Id="rId10" Type="http://schemas.openxmlformats.org/officeDocument/2006/relationships/tags" Target="../tags/tag471.xml"/><Relationship Id="rId1" Type="http://schemas.openxmlformats.org/officeDocument/2006/relationships/tags" Target="../tags/tag466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9.xml"/><Relationship Id="rId4" Type="http://schemas.openxmlformats.org/officeDocument/2006/relationships/tags" Target="../tags/tag476.xml"/><Relationship Id="rId3" Type="http://schemas.openxmlformats.org/officeDocument/2006/relationships/tags" Target="../tags/tag475.xml"/><Relationship Id="rId2" Type="http://schemas.openxmlformats.org/officeDocument/2006/relationships/tags" Target="../tags/tag474.xml"/><Relationship Id="rId1" Type="http://schemas.openxmlformats.org/officeDocument/2006/relationships/tags" Target="../tags/tag4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 idx="14"/>
            <p:custDataLst>
              <p:tags r:id="rId1"/>
            </p:custDataLst>
          </p:nvPr>
        </p:nvSpPr>
        <p:spPr>
          <a:xfrm>
            <a:off x="5655310" y="3307080"/>
            <a:ext cx="5890895" cy="1790065"/>
          </a:xfrm>
        </p:spPr>
        <p:txBody>
          <a:bodyPr>
            <a:normAutofit fontScale="90000"/>
          </a:bodyPr>
          <a:lstStyle/>
          <a:p>
            <a:r>
              <a:rPr sz="4890" dirty="0">
                <a:sym typeface="+mn-ea"/>
              </a:rPr>
              <a:t>吉林金钢钢铁环保设施开放第四期</a:t>
            </a:r>
            <a:r>
              <a:rPr lang="en-US" altLang="zh-CN" sz="4890" dirty="0">
                <a:sym typeface="+mn-ea"/>
              </a:rPr>
              <a:t>——</a:t>
            </a:r>
            <a:r>
              <a:rPr sz="4890" dirty="0">
                <a:sym typeface="+mn-ea"/>
              </a:rPr>
              <a:t>走进烧结工序</a:t>
            </a:r>
            <a:endParaRPr lang="zh-CN" altLang="en-US" sz="4890" dirty="0"/>
          </a:p>
        </p:txBody>
      </p:sp>
      <p:sp>
        <p:nvSpPr>
          <p:cNvPr id="7" name="副标题 6"/>
          <p:cNvSpPr>
            <a:spLocks noGrp="1"/>
          </p:cNvSpPr>
          <p:nvPr>
            <p:ph type="subTitle" sz="quarter" idx="15"/>
            <p:custDataLst>
              <p:tags r:id="rId2"/>
            </p:custDataLst>
          </p:nvPr>
        </p:nvSpPr>
        <p:spPr>
          <a:xfrm>
            <a:off x="5655310" y="5707380"/>
            <a:ext cx="5387340" cy="708660"/>
          </a:xfrm>
        </p:spPr>
        <p:txBody>
          <a:bodyPr>
            <a:normAutofit lnSpcReduction="20000"/>
          </a:bodyPr>
          <a:lstStyle/>
          <a:p>
            <a:r>
              <a:rPr lang="en-US" altLang="zh-CN"/>
              <a:t>     </a:t>
            </a:r>
            <a:r>
              <a:rPr lang="zh-CN" altLang="en-US"/>
              <a:t>绿色生产</a:t>
            </a:r>
            <a:r>
              <a:rPr lang="en-US" altLang="zh-CN"/>
              <a:t> </a:t>
            </a:r>
            <a:r>
              <a:t>环保先行</a:t>
            </a:r>
            <a:r>
              <a:rPr lang="en-US" altLang="zh-CN"/>
              <a:t> </a:t>
            </a:r>
            <a:r>
              <a:t>共筑可持续发展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6594475" y="2282825"/>
            <a:ext cx="1564640" cy="49339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rmAutofit fontScale="97500" lnSpcReduction="10000"/>
          </a:bodyPr>
          <a:lstStyle>
            <a:lvl1pPr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2800" b="1" u="none" strike="noStrike" cap="none" spc="20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 marL="6858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ctr"/>
            <a:r>
              <a:rPr lang="en-US" altLang="zh-CN" dirty="0"/>
              <a:t>2025</a:t>
            </a:r>
            <a:endParaRPr lang="zh-CN" altLang="en-US" dirty="0"/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任意多边形 4"/>
          <p:cNvSpPr/>
          <p:nvPr>
            <p:custDataLst>
              <p:tags r:id="rId1"/>
            </p:custDataLst>
          </p:nvPr>
        </p:nvSpPr>
        <p:spPr bwMode="auto">
          <a:xfrm>
            <a:off x="1345883" y="1501457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5" name="任意多边形 12"/>
          <p:cNvSpPr/>
          <p:nvPr>
            <p:custDataLst>
              <p:tags r:id="rId2"/>
            </p:custDataLst>
          </p:nvPr>
        </p:nvSpPr>
        <p:spPr bwMode="auto">
          <a:xfrm>
            <a:off x="2468563" y="1501457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6" name="矩形 75"/>
          <p:cNvSpPr/>
          <p:nvPr>
            <p:custDataLst>
              <p:tags r:id="rId3"/>
            </p:custDataLst>
          </p:nvPr>
        </p:nvSpPr>
        <p:spPr>
          <a:xfrm>
            <a:off x="1665288" y="1501457"/>
            <a:ext cx="579755" cy="355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7" name="文本框 76"/>
          <p:cNvSpPr txBox="1"/>
          <p:nvPr>
            <p:custDataLst>
              <p:tags r:id="rId4"/>
            </p:custDataLst>
          </p:nvPr>
        </p:nvSpPr>
        <p:spPr bwMode="auto">
          <a:xfrm>
            <a:off x="2742248" y="145129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spcBef>
                <a:spcPct val="0"/>
              </a:spcBef>
            </a:pPr>
            <a:r>
              <a:rPr lang="zh-CN" altLang="en-US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烧结工序在钢铁行业的核心作用与环保意义</a:t>
            </a:r>
            <a:endParaRPr lang="zh-CN" altLang="en-US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8" name="任意多边形 17"/>
          <p:cNvSpPr/>
          <p:nvPr>
            <p:custDataLst>
              <p:tags r:id="rId5"/>
            </p:custDataLst>
          </p:nvPr>
        </p:nvSpPr>
        <p:spPr bwMode="auto">
          <a:xfrm>
            <a:off x="1345883" y="2217737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9" name="任意多边形 20"/>
          <p:cNvSpPr/>
          <p:nvPr>
            <p:custDataLst>
              <p:tags r:id="rId6"/>
            </p:custDataLst>
          </p:nvPr>
        </p:nvSpPr>
        <p:spPr bwMode="auto">
          <a:xfrm>
            <a:off x="2468563" y="2217737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0" name="矩形 79"/>
          <p:cNvSpPr/>
          <p:nvPr>
            <p:custDataLst>
              <p:tags r:id="rId7"/>
            </p:custDataLst>
          </p:nvPr>
        </p:nvSpPr>
        <p:spPr>
          <a:xfrm>
            <a:off x="1665288" y="2230437"/>
            <a:ext cx="579755" cy="355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1" name="文本框 80"/>
          <p:cNvSpPr txBox="1"/>
          <p:nvPr>
            <p:custDataLst>
              <p:tags r:id="rId8"/>
            </p:custDataLst>
          </p:nvPr>
        </p:nvSpPr>
        <p:spPr bwMode="auto">
          <a:xfrm>
            <a:off x="2742248" y="210788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800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原料准备环节</a:t>
            </a:r>
            <a:endParaRPr lang="zh-CN" altLang="en-US" sz="1800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2" name="任意多边形 24"/>
          <p:cNvSpPr/>
          <p:nvPr>
            <p:custDataLst>
              <p:tags r:id="rId9"/>
            </p:custDataLst>
          </p:nvPr>
        </p:nvSpPr>
        <p:spPr bwMode="auto">
          <a:xfrm>
            <a:off x="1345883" y="2867342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3" name="任意多边形 25"/>
          <p:cNvSpPr/>
          <p:nvPr>
            <p:custDataLst>
              <p:tags r:id="rId10"/>
            </p:custDataLst>
          </p:nvPr>
        </p:nvSpPr>
        <p:spPr bwMode="auto">
          <a:xfrm>
            <a:off x="2468563" y="2896552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4" name="矩形 83"/>
          <p:cNvSpPr/>
          <p:nvPr>
            <p:custDataLst>
              <p:tags r:id="rId11"/>
            </p:custDataLst>
          </p:nvPr>
        </p:nvSpPr>
        <p:spPr>
          <a:xfrm>
            <a:off x="1665288" y="2933382"/>
            <a:ext cx="579755" cy="355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5" name="文本框 84"/>
          <p:cNvSpPr txBox="1"/>
          <p:nvPr>
            <p:custDataLst>
              <p:tags r:id="rId12"/>
            </p:custDataLst>
          </p:nvPr>
        </p:nvSpPr>
        <p:spPr bwMode="auto">
          <a:xfrm>
            <a:off x="2789873" y="279876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800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配料与混合环节</a:t>
            </a:r>
            <a:endParaRPr lang="zh-CN" altLang="en-US" sz="1800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6" name="任意多边形 30"/>
          <p:cNvSpPr/>
          <p:nvPr>
            <p:custDataLst>
              <p:tags r:id="rId13"/>
            </p:custDataLst>
          </p:nvPr>
        </p:nvSpPr>
        <p:spPr bwMode="auto">
          <a:xfrm>
            <a:off x="1345883" y="3600767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7" name="任意多边形 32"/>
          <p:cNvSpPr/>
          <p:nvPr>
            <p:custDataLst>
              <p:tags r:id="rId14"/>
            </p:custDataLst>
          </p:nvPr>
        </p:nvSpPr>
        <p:spPr bwMode="auto">
          <a:xfrm>
            <a:off x="2468563" y="3590607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8" name="矩形 87"/>
          <p:cNvSpPr/>
          <p:nvPr>
            <p:custDataLst>
              <p:tags r:id="rId15"/>
            </p:custDataLst>
          </p:nvPr>
        </p:nvSpPr>
        <p:spPr>
          <a:xfrm>
            <a:off x="1665288" y="3595052"/>
            <a:ext cx="579755" cy="355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04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9" name="文本框 88"/>
          <p:cNvSpPr txBox="1"/>
          <p:nvPr>
            <p:custDataLst>
              <p:tags r:id="rId16"/>
            </p:custDataLst>
          </p:nvPr>
        </p:nvSpPr>
        <p:spPr bwMode="auto">
          <a:xfrm>
            <a:off x="2741613" y="348964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800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布料与点火环节</a:t>
            </a:r>
            <a:endParaRPr lang="zh-CN" altLang="en-US" sz="1800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0" name="任意多边形 36"/>
          <p:cNvSpPr/>
          <p:nvPr>
            <p:custDataLst>
              <p:tags r:id="rId17"/>
            </p:custDataLst>
          </p:nvPr>
        </p:nvSpPr>
        <p:spPr bwMode="auto">
          <a:xfrm>
            <a:off x="1345883" y="4285297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1" name="任意多边形 37"/>
          <p:cNvSpPr/>
          <p:nvPr>
            <p:custDataLst>
              <p:tags r:id="rId18"/>
            </p:custDataLst>
          </p:nvPr>
        </p:nvSpPr>
        <p:spPr bwMode="auto">
          <a:xfrm>
            <a:off x="2468563" y="4284662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2" name="矩形 91"/>
          <p:cNvSpPr/>
          <p:nvPr>
            <p:custDataLst>
              <p:tags r:id="rId19"/>
            </p:custDataLst>
          </p:nvPr>
        </p:nvSpPr>
        <p:spPr>
          <a:xfrm>
            <a:off x="1665288" y="4308792"/>
            <a:ext cx="579755" cy="355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05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3" name="文本框 92"/>
          <p:cNvSpPr txBox="1"/>
          <p:nvPr>
            <p:custDataLst>
              <p:tags r:id="rId20"/>
            </p:custDataLst>
          </p:nvPr>
        </p:nvSpPr>
        <p:spPr bwMode="auto">
          <a:xfrm>
            <a:off x="2742248" y="420846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800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冷却环节</a:t>
            </a:r>
            <a:endParaRPr lang="zh-CN" altLang="en-US" sz="1800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4" name="任意多边形 43"/>
          <p:cNvSpPr/>
          <p:nvPr>
            <p:custDataLst>
              <p:tags r:id="rId21"/>
            </p:custDataLst>
          </p:nvPr>
        </p:nvSpPr>
        <p:spPr bwMode="auto">
          <a:xfrm>
            <a:off x="1345883" y="5026342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5" name="任意多边形 45"/>
          <p:cNvSpPr/>
          <p:nvPr>
            <p:custDataLst>
              <p:tags r:id="rId22"/>
            </p:custDataLst>
          </p:nvPr>
        </p:nvSpPr>
        <p:spPr bwMode="auto">
          <a:xfrm>
            <a:off x="2444433" y="5017452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6" name="矩形 95"/>
          <p:cNvSpPr/>
          <p:nvPr>
            <p:custDataLst>
              <p:tags r:id="rId23"/>
            </p:custDataLst>
          </p:nvPr>
        </p:nvSpPr>
        <p:spPr>
          <a:xfrm>
            <a:off x="1665288" y="5022532"/>
            <a:ext cx="579755" cy="355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</a:t>
            </a: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6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7" name="文本框 96"/>
          <p:cNvSpPr txBox="1"/>
          <p:nvPr>
            <p:custDataLst>
              <p:tags r:id="rId24"/>
            </p:custDataLst>
          </p:nvPr>
        </p:nvSpPr>
        <p:spPr bwMode="auto">
          <a:xfrm>
            <a:off x="2741613" y="487140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800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破碎筛分与成品储运环节</a:t>
            </a:r>
            <a:endParaRPr lang="zh-CN" altLang="en-US" sz="1800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>
            <p:custDataLst>
              <p:tags r:id="rId25"/>
            </p:custDataLst>
          </p:nvPr>
        </p:nvGrpSpPr>
        <p:grpSpPr>
          <a:xfrm>
            <a:off x="1232853" y="176212"/>
            <a:ext cx="3405505" cy="1116330"/>
            <a:chOff x="583565" y="100965"/>
            <a:chExt cx="3405505" cy="1116330"/>
          </a:xfrm>
        </p:grpSpPr>
        <p:sp>
          <p:nvSpPr>
            <p:cNvPr id="3" name="文本框 49"/>
            <p:cNvSpPr txBox="1"/>
            <p:nvPr>
              <p:custDataLst>
                <p:tags r:id="rId26"/>
              </p:custDataLst>
            </p:nvPr>
          </p:nvSpPr>
          <p:spPr>
            <a:xfrm>
              <a:off x="696595" y="800734"/>
              <a:ext cx="3292475" cy="416561"/>
            </a:xfrm>
            <a:prstGeom prst="rect">
              <a:avLst/>
            </a:prstGeom>
            <a:noFill/>
          </p:spPr>
          <p:txBody>
            <a:bodyPr wrap="square" rtlCol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en-US" altLang="zh-CN" sz="2000" b="1" spc="60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Arial" panose="020B0604020202020204" pitchFamily="34" charset="0"/>
                  <a:ea typeface="微软雅黑" panose="020B0503020204020204" charset="-122"/>
                  <a:sym typeface="+mn-ea"/>
                </a:rPr>
                <a:t>CONTENTS</a:t>
              </a:r>
              <a:endParaRPr lang="en-US" altLang="zh-CN" sz="2000" b="1" spc="6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" name="文本框 50"/>
            <p:cNvSpPr txBox="1"/>
            <p:nvPr>
              <p:custDataLst>
                <p:tags r:id="rId27"/>
              </p:custDataLst>
            </p:nvPr>
          </p:nvSpPr>
          <p:spPr>
            <a:xfrm>
              <a:off x="583565" y="100965"/>
              <a:ext cx="3292475" cy="699770"/>
            </a:xfrm>
            <a:prstGeom prst="rect">
              <a:avLst/>
            </a:prstGeom>
            <a:noFill/>
          </p:spPr>
          <p:txBody>
            <a:bodyPr wrap="square" rtlCol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3600" spc="60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Arial" panose="020B0604020202020204" pitchFamily="34" charset="0"/>
                  <a:ea typeface="汉仪旗黑-85S" panose="00020600040101010101" pitchFamily="18" charset="-122"/>
                  <a:sym typeface="Arial" panose="020B0604020202020204" pitchFamily="34" charset="0"/>
                </a:rPr>
                <a:t>目 录</a:t>
              </a:r>
              <a:endParaRPr lang="zh-CN" altLang="en-US" sz="3600" spc="6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" name="文本框 5"/>
          <p:cNvSpPr txBox="1"/>
          <p:nvPr>
            <p:custDataLst>
              <p:tags r:id="rId28"/>
            </p:custDataLst>
          </p:nvPr>
        </p:nvSpPr>
        <p:spPr bwMode="auto">
          <a:xfrm>
            <a:off x="2741613" y="561816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700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核心环保设施集群与开放展示重点</a:t>
            </a:r>
            <a:endParaRPr lang="zh-CN" altLang="en-US" sz="1700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29"/>
            </p:custDataLst>
          </p:nvPr>
        </p:nvSpPr>
        <p:spPr bwMode="auto">
          <a:xfrm>
            <a:off x="2741613" y="6253162"/>
            <a:ext cx="3227070" cy="5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800" b="1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环保治理成效与开放总结</a:t>
            </a:r>
            <a:endParaRPr lang="zh-CN" altLang="en-US" sz="1800" b="1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>
            <p:custDataLst>
              <p:tags r:id="rId30"/>
            </p:custDataLst>
          </p:nvPr>
        </p:nvSpPr>
        <p:spPr>
          <a:xfrm>
            <a:off x="1665288" y="5736272"/>
            <a:ext cx="579755" cy="355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>
            <p:custDataLst>
              <p:tags r:id="rId31"/>
            </p:custDataLst>
          </p:nvPr>
        </p:nvSpPr>
        <p:spPr>
          <a:xfrm>
            <a:off x="1665288" y="6351587"/>
            <a:ext cx="579755" cy="355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anchor="ctr">
            <a:normAutofit lnSpcReduction="20000"/>
          </a:bodyPr>
          <a:lstStyle/>
          <a:p>
            <a:pPr lvl="0" algn="ctr" fontAlgn="auto">
              <a:lnSpc>
                <a:spcPct val="120000"/>
              </a:lnSpc>
              <a:buClr>
                <a:prstClr val="white"/>
              </a:buClr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任意多边形 43"/>
          <p:cNvSpPr/>
          <p:nvPr>
            <p:custDataLst>
              <p:tags r:id="rId32"/>
            </p:custDataLst>
          </p:nvPr>
        </p:nvSpPr>
        <p:spPr bwMode="auto">
          <a:xfrm>
            <a:off x="1345883" y="5700077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1" name="任意多边形 45"/>
          <p:cNvSpPr/>
          <p:nvPr>
            <p:custDataLst>
              <p:tags r:id="rId33"/>
            </p:custDataLst>
          </p:nvPr>
        </p:nvSpPr>
        <p:spPr bwMode="auto">
          <a:xfrm>
            <a:off x="2444433" y="5700712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2" name="任意多边形 45"/>
          <p:cNvSpPr/>
          <p:nvPr>
            <p:custDataLst>
              <p:tags r:id="rId34"/>
            </p:custDataLst>
          </p:nvPr>
        </p:nvSpPr>
        <p:spPr bwMode="auto">
          <a:xfrm>
            <a:off x="2444433" y="6304597"/>
            <a:ext cx="97790" cy="431800"/>
          </a:xfrm>
          <a:custGeom>
            <a:avLst/>
            <a:gdLst/>
            <a:ahLst/>
            <a:cxnLst>
              <a:cxn ang="0">
                <a:pos x="77" y="15"/>
              </a:cxn>
              <a:cxn ang="0">
                <a:pos x="8" y="15"/>
              </a:cxn>
              <a:cxn ang="0">
                <a:pos x="4" y="8"/>
              </a:cxn>
              <a:cxn ang="0">
                <a:pos x="8" y="0"/>
              </a:cxn>
              <a:cxn ang="0">
                <a:pos x="190" y="0"/>
              </a:cxn>
              <a:cxn ang="0">
                <a:pos x="190" y="953"/>
              </a:cxn>
              <a:cxn ang="0">
                <a:pos x="8" y="953"/>
              </a:cxn>
              <a:cxn ang="0">
                <a:pos x="2" y="950"/>
              </a:cxn>
              <a:cxn ang="0">
                <a:pos x="0" y="944"/>
              </a:cxn>
              <a:cxn ang="0">
                <a:pos x="2" y="937"/>
              </a:cxn>
              <a:cxn ang="0">
                <a:pos x="8" y="935"/>
              </a:cxn>
              <a:cxn ang="0">
                <a:pos x="77" y="935"/>
              </a:cxn>
              <a:cxn ang="0">
                <a:pos x="77" y="15"/>
              </a:cxn>
            </a:cxnLst>
            <a:rect l="0" t="0" r="r" b="b"/>
            <a:pathLst>
              <a:path w="190" h="953">
                <a:moveTo>
                  <a:pt x="77" y="15"/>
                </a:moveTo>
                <a:cubicBezTo>
                  <a:pt x="8" y="15"/>
                  <a:pt x="8" y="15"/>
                  <a:pt x="8" y="15"/>
                </a:cubicBezTo>
                <a:cubicBezTo>
                  <a:pt x="6" y="13"/>
                  <a:pt x="4" y="10"/>
                  <a:pt x="4" y="8"/>
                </a:cubicBezTo>
                <a:cubicBezTo>
                  <a:pt x="4" y="5"/>
                  <a:pt x="6" y="2"/>
                  <a:pt x="8" y="0"/>
                </a:cubicBezTo>
                <a:cubicBezTo>
                  <a:pt x="190" y="0"/>
                  <a:pt x="190" y="0"/>
                  <a:pt x="190" y="0"/>
                </a:cubicBezTo>
                <a:cubicBezTo>
                  <a:pt x="190" y="953"/>
                  <a:pt x="190" y="953"/>
                  <a:pt x="190" y="953"/>
                </a:cubicBezTo>
                <a:cubicBezTo>
                  <a:pt x="8" y="953"/>
                  <a:pt x="8" y="953"/>
                  <a:pt x="8" y="953"/>
                </a:cubicBezTo>
                <a:cubicBezTo>
                  <a:pt x="6" y="953"/>
                  <a:pt x="4" y="952"/>
                  <a:pt x="2" y="950"/>
                </a:cubicBezTo>
                <a:cubicBezTo>
                  <a:pt x="1" y="949"/>
                  <a:pt x="0" y="947"/>
                  <a:pt x="0" y="944"/>
                </a:cubicBezTo>
                <a:cubicBezTo>
                  <a:pt x="0" y="941"/>
                  <a:pt x="1" y="939"/>
                  <a:pt x="2" y="937"/>
                </a:cubicBezTo>
                <a:cubicBezTo>
                  <a:pt x="4" y="935"/>
                  <a:pt x="6" y="935"/>
                  <a:pt x="8" y="935"/>
                </a:cubicBezTo>
                <a:cubicBezTo>
                  <a:pt x="77" y="935"/>
                  <a:pt x="77" y="935"/>
                  <a:pt x="77" y="935"/>
                </a:cubicBezTo>
                <a:lnTo>
                  <a:pt x="77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3" name="任意多边形 43"/>
          <p:cNvSpPr/>
          <p:nvPr>
            <p:custDataLst>
              <p:tags r:id="rId35"/>
            </p:custDataLst>
          </p:nvPr>
        </p:nvSpPr>
        <p:spPr bwMode="auto">
          <a:xfrm>
            <a:off x="1370013" y="6305867"/>
            <a:ext cx="95885" cy="431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9" y="0"/>
              </a:cxn>
              <a:cxn ang="0">
                <a:pos x="185" y="2"/>
              </a:cxn>
              <a:cxn ang="0">
                <a:pos x="186" y="7"/>
              </a:cxn>
              <a:cxn ang="0">
                <a:pos x="185" y="13"/>
              </a:cxn>
              <a:cxn ang="0">
                <a:pos x="179" y="15"/>
              </a:cxn>
              <a:cxn ang="0">
                <a:pos x="114" y="15"/>
              </a:cxn>
              <a:cxn ang="0">
                <a:pos x="114" y="935"/>
              </a:cxn>
              <a:cxn ang="0">
                <a:pos x="179" y="935"/>
              </a:cxn>
              <a:cxn ang="0">
                <a:pos x="183" y="936"/>
              </a:cxn>
              <a:cxn ang="0">
                <a:pos x="185" y="943"/>
              </a:cxn>
              <a:cxn ang="0">
                <a:pos x="179" y="953"/>
              </a:cxn>
              <a:cxn ang="0">
                <a:pos x="0" y="953"/>
              </a:cxn>
              <a:cxn ang="0">
                <a:pos x="0" y="0"/>
              </a:cxn>
            </a:cxnLst>
            <a:rect l="0" t="0" r="r" b="b"/>
            <a:pathLst>
              <a:path w="186" h="953">
                <a:moveTo>
                  <a:pt x="0" y="0"/>
                </a:moveTo>
                <a:cubicBezTo>
                  <a:pt x="179" y="0"/>
                  <a:pt x="179" y="0"/>
                  <a:pt x="179" y="0"/>
                </a:cubicBezTo>
                <a:cubicBezTo>
                  <a:pt x="182" y="0"/>
                  <a:pt x="183" y="1"/>
                  <a:pt x="185" y="2"/>
                </a:cubicBezTo>
                <a:cubicBezTo>
                  <a:pt x="186" y="3"/>
                  <a:pt x="186" y="5"/>
                  <a:pt x="186" y="7"/>
                </a:cubicBezTo>
                <a:cubicBezTo>
                  <a:pt x="186" y="10"/>
                  <a:pt x="186" y="12"/>
                  <a:pt x="185" y="13"/>
                </a:cubicBezTo>
                <a:cubicBezTo>
                  <a:pt x="183" y="15"/>
                  <a:pt x="182" y="15"/>
                  <a:pt x="179" y="15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4" y="935"/>
                  <a:pt x="114" y="935"/>
                  <a:pt x="114" y="935"/>
                </a:cubicBezTo>
                <a:cubicBezTo>
                  <a:pt x="179" y="935"/>
                  <a:pt x="179" y="935"/>
                  <a:pt x="179" y="935"/>
                </a:cubicBezTo>
                <a:cubicBezTo>
                  <a:pt x="183" y="936"/>
                  <a:pt x="183" y="936"/>
                  <a:pt x="183" y="936"/>
                </a:cubicBezTo>
                <a:cubicBezTo>
                  <a:pt x="184" y="938"/>
                  <a:pt x="185" y="940"/>
                  <a:pt x="185" y="943"/>
                </a:cubicBezTo>
                <a:cubicBezTo>
                  <a:pt x="185" y="947"/>
                  <a:pt x="183" y="950"/>
                  <a:pt x="179" y="953"/>
                </a:cubicBezTo>
                <a:cubicBezTo>
                  <a:pt x="0" y="953"/>
                  <a:pt x="0" y="953"/>
                  <a:pt x="0" y="95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 fontAlgn="auto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36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01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 fontScale="90000"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烧结工序在钢铁行业的核心作用与环保意义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135813" y="3404870"/>
            <a:ext cx="4633595" cy="525145"/>
          </a:xfrm>
        </p:spPr>
        <p:txBody>
          <a:bodyPr/>
          <a:lstStyle/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环保设施开放核心意义</a:t>
            </a:r>
            <a:endParaRPr lang="zh-CN" altLang="en-US" dirty="0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8910" y="6367145"/>
            <a:ext cx="720090" cy="617855"/>
          </a:xfrm>
          <a:prstGeom prst="rect">
            <a:avLst/>
          </a:prstGeom>
        </p:spPr>
      </p:pic>
      <p:pic>
        <p:nvPicPr>
          <p:cNvPr id="2" name="图片 1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6309995"/>
            <a:ext cx="720090" cy="675005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8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032"/>
            <a:ext cx="720090" cy="617968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9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10"/>
            </p:custDataLst>
          </p:nvPr>
        </p:nvSpPr>
        <p:spPr>
          <a:xfrm>
            <a:off x="608399" y="1371600"/>
            <a:ext cx="10974649" cy="4572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" name="文本框 3"/>
          <p:cNvSpPr txBox="1"/>
          <p:nvPr>
            <p:custDataLst>
              <p:tags r:id="rId11"/>
            </p:custDataLst>
          </p:nvPr>
        </p:nvSpPr>
        <p:spPr>
          <a:xfrm>
            <a:off x="1065599" y="1677600"/>
            <a:ext cx="10060249" cy="396000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1. 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环保设施开放核心意义</a:t>
            </a:r>
            <a:endParaRPr lang="zh-CN" altLang="en-US" sz="1600" spc="10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践行环保公开透明：主动展示污染治理设施运行情况，接受社会监督</a:t>
            </a:r>
            <a:endParaRPr lang="zh-CN" altLang="en-US" sz="1600" spc="10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彰显企业责任担当：落实环保法规要求，推动行业绿色低碳转型</a:t>
            </a:r>
            <a:endParaRPr lang="zh-CN" altLang="en-US" sz="1600" spc="10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科普环保治理技术：让公众了解钢铁行业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“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变废为宝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”“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达标排放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 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的核心路径</a:t>
            </a:r>
            <a:endParaRPr lang="zh-CN" altLang="en-US" sz="1600" spc="10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2.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钢铁行业是国民经济的支柱产业，为建筑、机械、交通等领域提供核心钢材原料，其核心生产流程围绕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“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烧结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/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球团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— 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炼铁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— 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炼钢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— 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轧钢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 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展开，而烧结工序作为关键预处理环节，需将铁矿粉、熔剂、燃料等松散原料烧结成高强度烧结矿（占高炉炉料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70%-80%</a:t>
            </a:r>
            <a:r>
              <a:rPr lang="zh-CN" altLang="en-US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），为后续炼铁工序奠定基础</a:t>
            </a:r>
            <a:r>
              <a:rPr lang="en-US" altLang="zh-CN" sz="1600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</a:t>
            </a:r>
            <a:endParaRPr lang="en-US" altLang="zh-CN" sz="1600" spc="10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Title 6"/>
          <p:cNvSpPr txBox="1"/>
          <p:nvPr>
            <p:custDataLst>
              <p:tags r:id="rId12"/>
            </p:custDataLst>
          </p:nvPr>
        </p:nvSpPr>
        <p:spPr>
          <a:xfrm>
            <a:off x="608399" y="153000"/>
            <a:ext cx="10974649" cy="608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b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zh-CN" altLang="en-US" sz="1500">
              <a:solidFill>
                <a:schemeClr val="accent1"/>
              </a:solidFill>
              <a:sym typeface="Arial" panose="020B0604020202020204" pitchFamily="34" charset="0"/>
            </a:endParaRPr>
          </a:p>
          <a:p>
            <a:pPr lvl="0">
              <a:lnSpc>
                <a:spcPct val="100000"/>
              </a:lnSpc>
            </a:pPr>
            <a:r>
              <a:rPr lang="zh-CN" altLang="en-US" sz="3200">
                <a:solidFill>
                  <a:schemeClr val="accent1"/>
                </a:solidFill>
                <a:sym typeface="Arial" panose="020B0604020202020204" pitchFamily="34" charset="0"/>
              </a:rPr>
              <a:t>烧结工序在钢铁行业的核心作用与环保意义</a:t>
            </a:r>
            <a:endParaRPr lang="zh-CN" altLang="en-US" sz="900" b="1" spc="150" dirty="0">
              <a:ln w="3175">
                <a:noFill/>
                <a:prstDash val="dash"/>
              </a:ln>
              <a:solidFill>
                <a:schemeClr val="accent1"/>
              </a:solidFill>
              <a:latin typeface="汉仪旗黑-85S" charset="0"/>
              <a:ea typeface="汉仪旗黑-85S" charset="0"/>
              <a:cs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1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02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原料准备环节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/>
        <p:txBody>
          <a:bodyPr/>
          <a:lstStyle/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原料准备环节环保治理设施</a:t>
            </a:r>
            <a:endParaRPr lang="zh-CN" altLang="en-US" dirty="0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8910" y="6367145"/>
            <a:ext cx="720090" cy="617855"/>
          </a:xfrm>
          <a:prstGeom prst="rect">
            <a:avLst/>
          </a:prstGeom>
        </p:spPr>
      </p:pic>
      <p:pic>
        <p:nvPicPr>
          <p:cNvPr id="2" name="图片 1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6309995"/>
            <a:ext cx="720090" cy="675005"/>
          </a:xfrm>
          <a:prstGeom prst="rect">
            <a:avLst/>
          </a:prstGeom>
        </p:spPr>
      </p:pic>
      <p:pic>
        <p:nvPicPr>
          <p:cNvPr id="25" name="图片 24"/>
          <p:cNvPicPr/>
          <p:nvPr>
            <p:custDataLst>
              <p:tags r:id="rId8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032"/>
            <a:ext cx="720090" cy="617968"/>
          </a:xfrm>
          <a:prstGeom prst="rect">
            <a:avLst/>
          </a:prstGeom>
        </p:spPr>
      </p:pic>
      <p:pic>
        <p:nvPicPr>
          <p:cNvPr id="26" name="图片 25"/>
          <p:cNvPicPr/>
          <p:nvPr>
            <p:custDataLst>
              <p:tags r:id="rId9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11" name="Title 6"/>
          <p:cNvSpPr txBox="1"/>
          <p:nvPr>
            <p:custDataLst>
              <p:tags r:id="rId10"/>
            </p:custDataLst>
          </p:nvPr>
        </p:nvSpPr>
        <p:spPr>
          <a:xfrm>
            <a:off x="608399" y="153000"/>
            <a:ext cx="10974649" cy="608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b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zh-CN" altLang="en-US" sz="1500">
              <a:solidFill>
                <a:schemeClr val="accent1"/>
              </a:solidFill>
              <a:sym typeface="Arial" panose="020B0604020202020204" pitchFamily="34" charset="0"/>
            </a:endParaRPr>
          </a:p>
          <a:p>
            <a:pPr lvl="0">
              <a:lnSpc>
                <a:spcPct val="100000"/>
              </a:lnSpc>
            </a:pPr>
            <a:r>
              <a:rPr lang="zh-CN" altLang="en-US" sz="3200">
                <a:solidFill>
                  <a:schemeClr val="accent1"/>
                </a:solidFill>
                <a:sym typeface="Arial" panose="020B0604020202020204" pitchFamily="34" charset="0"/>
              </a:rPr>
              <a:t>原料准备环节</a:t>
            </a:r>
            <a:endParaRPr lang="zh-CN" altLang="en-US" sz="2400" b="1" spc="150" dirty="0">
              <a:ln w="3175">
                <a:noFill/>
                <a:prstDash val="dash"/>
              </a:ln>
              <a:solidFill>
                <a:schemeClr val="accent1"/>
              </a:solidFill>
              <a:latin typeface="汉仪旗黑-85S" charset="0"/>
              <a:ea typeface="汉仪旗黑-85S" charset="0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任意多边形: 形状 4"/>
          <p:cNvSpPr/>
          <p:nvPr>
            <p:custDataLst>
              <p:tags r:id="rId11"/>
            </p:custDataLst>
          </p:nvPr>
        </p:nvSpPr>
        <p:spPr>
          <a:xfrm>
            <a:off x="591085" y="1516860"/>
            <a:ext cx="5489912" cy="2251097"/>
          </a:xfrm>
          <a:custGeom>
            <a:avLst/>
            <a:gdLst>
              <a:gd name="connsiteX0" fmla="*/ 0 w 5235449"/>
              <a:gd name="connsiteY0" fmla="*/ 0 h 4572001"/>
              <a:gd name="connsiteX1" fmla="*/ 5235449 w 5235449"/>
              <a:gd name="connsiteY1" fmla="*/ 0 h 4572001"/>
              <a:gd name="connsiteX2" fmla="*/ 5235449 w 5235449"/>
              <a:gd name="connsiteY2" fmla="*/ 4572001 h 4572001"/>
              <a:gd name="connsiteX3" fmla="*/ 0 w 5235449"/>
              <a:gd name="connsiteY3" fmla="*/ 4572001 h 45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5449" h="4572001">
                <a:moveTo>
                  <a:pt x="0" y="0"/>
                </a:moveTo>
                <a:lnTo>
                  <a:pt x="5235449" y="0"/>
                </a:lnTo>
                <a:lnTo>
                  <a:pt x="5235449" y="4572001"/>
                </a:lnTo>
                <a:lnTo>
                  <a:pt x="0" y="4572001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</a:pP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6" name="任意多边形: 形状 5"/>
          <p:cNvSpPr/>
          <p:nvPr>
            <p:custDataLst>
              <p:tags r:id="rId12"/>
            </p:custDataLst>
          </p:nvPr>
        </p:nvSpPr>
        <p:spPr>
          <a:xfrm>
            <a:off x="6193772" y="1516860"/>
            <a:ext cx="5402536" cy="2251097"/>
          </a:xfrm>
          <a:custGeom>
            <a:avLst/>
            <a:gdLst>
              <a:gd name="connsiteX0" fmla="*/ 0 w 5235449"/>
              <a:gd name="connsiteY0" fmla="*/ 0 h 4572001"/>
              <a:gd name="connsiteX1" fmla="*/ 5235449 w 5235449"/>
              <a:gd name="connsiteY1" fmla="*/ 0 h 4572001"/>
              <a:gd name="connsiteX2" fmla="*/ 5235449 w 5235449"/>
              <a:gd name="connsiteY2" fmla="*/ 4572001 h 4572001"/>
              <a:gd name="connsiteX3" fmla="*/ 0 w 5235449"/>
              <a:gd name="connsiteY3" fmla="*/ 4572001 h 45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5449" h="4572001">
                <a:moveTo>
                  <a:pt x="0" y="0"/>
                </a:moveTo>
                <a:lnTo>
                  <a:pt x="5235449" y="0"/>
                </a:lnTo>
                <a:lnTo>
                  <a:pt x="5235449" y="4572001"/>
                </a:lnTo>
                <a:lnTo>
                  <a:pt x="0" y="457200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</a:pP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任意多边形: 形状 6"/>
          <p:cNvSpPr/>
          <p:nvPr>
            <p:custDataLst>
              <p:tags r:id="rId13"/>
            </p:custDataLst>
          </p:nvPr>
        </p:nvSpPr>
        <p:spPr>
          <a:xfrm>
            <a:off x="591085" y="3853244"/>
            <a:ext cx="5489912" cy="2251097"/>
          </a:xfrm>
          <a:custGeom>
            <a:avLst/>
            <a:gdLst>
              <a:gd name="connsiteX0" fmla="*/ 0 w 5235449"/>
              <a:gd name="connsiteY0" fmla="*/ 0 h 4572001"/>
              <a:gd name="connsiteX1" fmla="*/ 5235449 w 5235449"/>
              <a:gd name="connsiteY1" fmla="*/ 0 h 4572001"/>
              <a:gd name="connsiteX2" fmla="*/ 5235449 w 5235449"/>
              <a:gd name="connsiteY2" fmla="*/ 4572001 h 4572001"/>
              <a:gd name="connsiteX3" fmla="*/ 0 w 5235449"/>
              <a:gd name="connsiteY3" fmla="*/ 4572001 h 45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5449" h="4572001">
                <a:moveTo>
                  <a:pt x="0" y="0"/>
                </a:moveTo>
                <a:lnTo>
                  <a:pt x="5235449" y="0"/>
                </a:lnTo>
                <a:lnTo>
                  <a:pt x="5235449" y="4572001"/>
                </a:lnTo>
                <a:lnTo>
                  <a:pt x="0" y="457200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</a:pP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任意多边形: 形状 7"/>
          <p:cNvSpPr/>
          <p:nvPr>
            <p:custDataLst>
              <p:tags r:id="rId14"/>
            </p:custDataLst>
          </p:nvPr>
        </p:nvSpPr>
        <p:spPr>
          <a:xfrm>
            <a:off x="6193772" y="3853244"/>
            <a:ext cx="5402536" cy="2251097"/>
          </a:xfrm>
          <a:custGeom>
            <a:avLst/>
            <a:gdLst>
              <a:gd name="connsiteX0" fmla="*/ 0 w 5235449"/>
              <a:gd name="connsiteY0" fmla="*/ 0 h 4572001"/>
              <a:gd name="connsiteX1" fmla="*/ 5235449 w 5235449"/>
              <a:gd name="connsiteY1" fmla="*/ 0 h 4572001"/>
              <a:gd name="connsiteX2" fmla="*/ 5235449 w 5235449"/>
              <a:gd name="connsiteY2" fmla="*/ 4572001 h 4572001"/>
              <a:gd name="connsiteX3" fmla="*/ 0 w 5235449"/>
              <a:gd name="connsiteY3" fmla="*/ 4572001 h 45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5449" h="4572001">
                <a:moveTo>
                  <a:pt x="0" y="0"/>
                </a:moveTo>
                <a:lnTo>
                  <a:pt x="5235449" y="0"/>
                </a:lnTo>
                <a:lnTo>
                  <a:pt x="5235449" y="4572001"/>
                </a:lnTo>
                <a:lnTo>
                  <a:pt x="0" y="457200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</a:pP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直角三角形 8"/>
          <p:cNvSpPr/>
          <p:nvPr>
            <p:custDataLst>
              <p:tags r:id="rId15"/>
            </p:custDataLst>
          </p:nvPr>
        </p:nvSpPr>
        <p:spPr>
          <a:xfrm flipH="1">
            <a:off x="5151332" y="2727407"/>
            <a:ext cx="929665" cy="10405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45000" lnSpcReduction="20000"/>
          </a:bodyPr>
          <a:lstStyle/>
          <a:p>
            <a:pPr algn="ctr">
              <a:lnSpc>
                <a:spcPct val="140000"/>
              </a:lnSpc>
            </a:pPr>
            <a:endParaRPr lang="zh-CN" altLang="en-US" sz="28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16"/>
            </p:custDataLst>
          </p:nvPr>
        </p:nvSpPr>
        <p:spPr>
          <a:xfrm>
            <a:off x="922192" y="2285699"/>
            <a:ext cx="4451461" cy="1296670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defRPr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spc="150" dirty="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为后续工序提供</a:t>
            </a:r>
            <a:r>
              <a:rPr lang="en-US" altLang="zh-CN" sz="1600" spc="150" dirty="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“</a:t>
            </a:r>
            <a:r>
              <a:rPr lang="zh-CN" altLang="en-US" sz="1600" spc="150" dirty="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合格原料</a:t>
            </a:r>
            <a:r>
              <a:rPr lang="en-US" altLang="zh-CN" sz="1600" spc="150" dirty="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”</a:t>
            </a:r>
            <a:r>
              <a:rPr lang="zh-CN" altLang="en-US" sz="1600" spc="150" dirty="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：完成原料接收、储存、破碎、筛分，确保原料粒度、纯度满足配料要求</a:t>
            </a:r>
            <a:endParaRPr lang="zh-CN" altLang="en-US" sz="1600" spc="150" dirty="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17"/>
            </p:custDataLst>
          </p:nvPr>
        </p:nvSpPr>
        <p:spPr>
          <a:xfrm>
            <a:off x="921684" y="1702447"/>
            <a:ext cx="4464253" cy="476581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defPPr>
              <a:defRPr lang="zh-CN"/>
            </a:defPPr>
            <a:lvl1pPr>
              <a:defRPr sz="2000" b="1"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pc="200" dirty="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1. </a:t>
            </a:r>
            <a:r>
              <a:rPr lang="zh-CN" altLang="en-US" spc="200" dirty="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环节作用</a:t>
            </a:r>
            <a:endParaRPr lang="zh-CN" altLang="en-US" spc="200" dirty="0">
              <a:solidFill>
                <a:schemeClr val="dk1"/>
              </a:solidFill>
              <a:latin typeface="汉仪旗黑-85S" charset="0"/>
              <a:ea typeface="汉仪旗黑-85S" charset="0"/>
              <a:cs typeface="汉仪旗黑-85S" charset="0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18"/>
            </p:custDataLst>
          </p:nvPr>
        </p:nvSpPr>
        <p:spPr>
          <a:xfrm>
            <a:off x="922192" y="4622083"/>
            <a:ext cx="4451461" cy="1296670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defRPr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spc="15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卸料堆存区封闭式原料库</a:t>
            </a:r>
            <a:r>
              <a:rPr lang="en-US" altLang="zh-CN" sz="1600" spc="15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+ </a:t>
            </a:r>
            <a:r>
              <a:rPr lang="zh-CN" altLang="en-US" sz="1600" spc="15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雾炮</a:t>
            </a:r>
            <a:endParaRPr lang="zh-CN" altLang="en-US" sz="1600" spc="15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600" spc="15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上料矿槽</a:t>
            </a:r>
            <a:r>
              <a:rPr lang="en-US" altLang="zh-CN" sz="1600" spc="15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+</a:t>
            </a:r>
            <a:r>
              <a:rPr lang="zh-CN" altLang="en-US" sz="1600" spc="15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筛分：布袋除尘系统</a:t>
            </a:r>
            <a:endParaRPr lang="zh-CN" altLang="en-US" sz="1600" spc="15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19"/>
            </p:custDataLst>
          </p:nvPr>
        </p:nvSpPr>
        <p:spPr>
          <a:xfrm>
            <a:off x="921684" y="4038831"/>
            <a:ext cx="4464253" cy="476581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defPPr>
              <a:defRPr lang="zh-CN"/>
            </a:defPPr>
            <a:lvl1pPr>
              <a:defRPr sz="2000" b="1"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pc="20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3.</a:t>
            </a:r>
            <a:r>
              <a:rPr lang="zh-CN" altLang="en-US" spc="20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公司防治措施（含环保设施）</a:t>
            </a:r>
            <a:endParaRPr lang="zh-CN" altLang="en-US" spc="200">
              <a:solidFill>
                <a:schemeClr val="dk1"/>
              </a:solidFill>
              <a:latin typeface="汉仪旗黑-85S" charset="0"/>
              <a:ea typeface="汉仪旗黑-85S" charset="0"/>
              <a:cs typeface="汉仪旗黑-85S" charset="0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20"/>
            </p:custDataLst>
          </p:nvPr>
        </p:nvSpPr>
        <p:spPr>
          <a:xfrm>
            <a:off x="6903892" y="2285699"/>
            <a:ext cx="4451461" cy="1296670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defRPr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spc="15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主要产生的环境影响为大气污染物，卸料冲击扬尘、堆取料风蚀扬尘、破碎筛分扬尘、皮带转载点无组织扬尘</a:t>
            </a:r>
            <a:endParaRPr lang="zh-CN" altLang="en-US" sz="1600" spc="15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>
            <p:custDataLst>
              <p:tags r:id="rId21"/>
            </p:custDataLst>
          </p:nvPr>
        </p:nvSpPr>
        <p:spPr>
          <a:xfrm>
            <a:off x="6903384" y="1702447"/>
            <a:ext cx="4464253" cy="476581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defPPr>
              <a:defRPr lang="zh-CN"/>
            </a:defPPr>
            <a:lvl1pPr>
              <a:defRPr sz="2000" b="1"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pc="20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2. </a:t>
            </a:r>
            <a:r>
              <a:rPr lang="zh-CN" altLang="en-US" spc="20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产生的环境影响</a:t>
            </a:r>
            <a:endParaRPr lang="zh-CN" altLang="en-US" spc="200">
              <a:solidFill>
                <a:schemeClr val="dk1"/>
              </a:solidFill>
              <a:latin typeface="汉仪旗黑-85S" charset="0"/>
              <a:ea typeface="汉仪旗黑-85S" charset="0"/>
              <a:cs typeface="汉仪旗黑-85S" charset="0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22"/>
            </p:custDataLst>
          </p:nvPr>
        </p:nvSpPr>
        <p:spPr>
          <a:xfrm>
            <a:off x="6903892" y="4622083"/>
            <a:ext cx="4451461" cy="1296670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defRPr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spc="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Arial" panose="020B0604020202020204" pitchFamily="34" charset="0"/>
              </a:rPr>
              <a:t>使用皮带通廊进行封闭</a:t>
            </a:r>
            <a:endParaRPr lang="zh-CN" altLang="en-US" sz="1600" spc="2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cs typeface="+mj-cs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23"/>
            </p:custDataLst>
          </p:nvPr>
        </p:nvSpPr>
        <p:spPr>
          <a:xfrm>
            <a:off x="6903384" y="4038831"/>
            <a:ext cx="4464253" cy="476581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defPPr>
              <a:defRPr lang="zh-CN"/>
            </a:defPPr>
            <a:lvl1pPr>
              <a:defRPr sz="2000" b="1"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pc="20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4.</a:t>
            </a:r>
            <a:r>
              <a:rPr lang="zh-CN" altLang="en-US" spc="200">
                <a:solidFill>
                  <a:schemeClr val="dk1"/>
                </a:solidFill>
                <a:latin typeface="汉仪旗黑-85S" charset="0"/>
                <a:ea typeface="汉仪旗黑-85S" charset="0"/>
                <a:cs typeface="汉仪旗黑-85S" charset="0"/>
                <a:sym typeface="Arial" panose="020B0604020202020204" pitchFamily="34" charset="0"/>
              </a:rPr>
              <a:t>输送环节</a:t>
            </a:r>
            <a:endParaRPr lang="zh-CN" altLang="en-US" spc="200">
              <a:solidFill>
                <a:schemeClr val="dk1"/>
              </a:solidFill>
              <a:latin typeface="汉仪旗黑-85S" charset="0"/>
              <a:ea typeface="汉仪旗黑-85S" charset="0"/>
              <a:cs typeface="汉仪旗黑-85S" charset="0"/>
              <a:sym typeface="Arial" panose="020B0604020202020204" pitchFamily="34" charset="0"/>
            </a:endParaRPr>
          </a:p>
        </p:txBody>
      </p:sp>
      <p:sp>
        <p:nvSpPr>
          <p:cNvPr id="21" name="直角三角形 20"/>
          <p:cNvSpPr/>
          <p:nvPr>
            <p:custDataLst>
              <p:tags r:id="rId24"/>
            </p:custDataLst>
          </p:nvPr>
        </p:nvSpPr>
        <p:spPr>
          <a:xfrm>
            <a:off x="6193772" y="2727407"/>
            <a:ext cx="929665" cy="10405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45000" lnSpcReduction="20000"/>
          </a:bodyPr>
          <a:lstStyle/>
          <a:p>
            <a:pPr algn="ctr">
              <a:lnSpc>
                <a:spcPct val="140000"/>
              </a:lnSpc>
            </a:pPr>
            <a:endParaRPr lang="zh-CN" altLang="en-US" sz="28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2" name="直角三角形 21"/>
          <p:cNvSpPr/>
          <p:nvPr>
            <p:custDataLst>
              <p:tags r:id="rId25"/>
            </p:custDataLst>
          </p:nvPr>
        </p:nvSpPr>
        <p:spPr>
          <a:xfrm flipV="1">
            <a:off x="6193772" y="3853244"/>
            <a:ext cx="929665" cy="10405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45000" lnSpcReduction="20000"/>
          </a:bodyPr>
          <a:lstStyle/>
          <a:p>
            <a:pPr algn="ctr">
              <a:lnSpc>
                <a:spcPct val="140000"/>
              </a:lnSpc>
            </a:pPr>
            <a:endParaRPr lang="zh-CN" altLang="en-US" sz="28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3" name="直角三角形 22"/>
          <p:cNvSpPr/>
          <p:nvPr>
            <p:custDataLst>
              <p:tags r:id="rId26"/>
            </p:custDataLst>
          </p:nvPr>
        </p:nvSpPr>
        <p:spPr>
          <a:xfrm flipH="1" flipV="1">
            <a:off x="5151332" y="3853244"/>
            <a:ext cx="929665" cy="10405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45000" lnSpcReduction="20000"/>
          </a:bodyPr>
          <a:lstStyle/>
          <a:p>
            <a:pPr algn="ctr">
              <a:lnSpc>
                <a:spcPct val="140000"/>
              </a:lnSpc>
            </a:pPr>
            <a:endParaRPr lang="zh-CN" altLang="en-US" sz="28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27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03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配料与混合环节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/>
        <p:txBody>
          <a:bodyPr/>
          <a:lstStyle/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原料准备环节环保治理设施</a:t>
            </a:r>
            <a:endParaRPr lang="zh-CN" altLang="en-US" dirty="0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032"/>
            <a:ext cx="720090" cy="617968"/>
          </a:xfrm>
          <a:prstGeom prst="rect">
            <a:avLst/>
          </a:prstGeom>
        </p:spPr>
      </p:pic>
      <p:pic>
        <p:nvPicPr>
          <p:cNvPr id="22" name="图片 21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11" name="Title 6"/>
          <p:cNvSpPr txBox="1"/>
          <p:nvPr>
            <p:custDataLst>
              <p:tags r:id="rId8"/>
            </p:custDataLst>
          </p:nvPr>
        </p:nvSpPr>
        <p:spPr>
          <a:xfrm>
            <a:off x="608399" y="153000"/>
            <a:ext cx="10974649" cy="608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b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CN" altLang="en-US" sz="3200">
                <a:solidFill>
                  <a:schemeClr val="accent1"/>
                </a:solidFill>
                <a:sym typeface="Arial" panose="020B0604020202020204" pitchFamily="34" charset="0"/>
              </a:rPr>
              <a:t>配料与混合环节</a:t>
            </a:r>
            <a:endParaRPr lang="zh-CN" altLang="en-US" sz="3200" b="1" spc="150" dirty="0">
              <a:ln w="3175">
                <a:noFill/>
                <a:prstDash val="dash"/>
              </a:ln>
              <a:latin typeface="Arial" panose="020B0604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任意多边形: 形状 4"/>
          <p:cNvSpPr/>
          <p:nvPr>
            <p:custDataLst>
              <p:tags r:id="rId9"/>
            </p:custDataLst>
          </p:nvPr>
        </p:nvSpPr>
        <p:spPr>
          <a:xfrm>
            <a:off x="591085" y="1516860"/>
            <a:ext cx="5489912" cy="2251097"/>
          </a:xfrm>
          <a:custGeom>
            <a:avLst/>
            <a:gdLst>
              <a:gd name="connsiteX0" fmla="*/ 0 w 5235449"/>
              <a:gd name="connsiteY0" fmla="*/ 0 h 4572001"/>
              <a:gd name="connsiteX1" fmla="*/ 5235449 w 5235449"/>
              <a:gd name="connsiteY1" fmla="*/ 0 h 4572001"/>
              <a:gd name="connsiteX2" fmla="*/ 5235449 w 5235449"/>
              <a:gd name="connsiteY2" fmla="*/ 4572001 h 4572001"/>
              <a:gd name="connsiteX3" fmla="*/ 0 w 5235449"/>
              <a:gd name="connsiteY3" fmla="*/ 4572001 h 45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5449" h="4572001">
                <a:moveTo>
                  <a:pt x="0" y="0"/>
                </a:moveTo>
                <a:lnTo>
                  <a:pt x="5235449" y="0"/>
                </a:lnTo>
                <a:lnTo>
                  <a:pt x="5235449" y="4572001"/>
                </a:lnTo>
                <a:lnTo>
                  <a:pt x="0" y="4572001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</a:pP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6" name="任意多边形: 形状 5"/>
          <p:cNvSpPr/>
          <p:nvPr>
            <p:custDataLst>
              <p:tags r:id="rId10"/>
            </p:custDataLst>
          </p:nvPr>
        </p:nvSpPr>
        <p:spPr>
          <a:xfrm>
            <a:off x="6193772" y="1516860"/>
            <a:ext cx="5402536" cy="2251097"/>
          </a:xfrm>
          <a:custGeom>
            <a:avLst/>
            <a:gdLst>
              <a:gd name="connsiteX0" fmla="*/ 0 w 5235449"/>
              <a:gd name="connsiteY0" fmla="*/ 0 h 4572001"/>
              <a:gd name="connsiteX1" fmla="*/ 5235449 w 5235449"/>
              <a:gd name="connsiteY1" fmla="*/ 0 h 4572001"/>
              <a:gd name="connsiteX2" fmla="*/ 5235449 w 5235449"/>
              <a:gd name="connsiteY2" fmla="*/ 4572001 h 4572001"/>
              <a:gd name="connsiteX3" fmla="*/ 0 w 5235449"/>
              <a:gd name="connsiteY3" fmla="*/ 4572001 h 45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5449" h="4572001">
                <a:moveTo>
                  <a:pt x="0" y="0"/>
                </a:moveTo>
                <a:lnTo>
                  <a:pt x="5235449" y="0"/>
                </a:lnTo>
                <a:lnTo>
                  <a:pt x="5235449" y="4572001"/>
                </a:lnTo>
                <a:lnTo>
                  <a:pt x="0" y="457200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</a:pP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11"/>
            </p:custDataLst>
          </p:nvPr>
        </p:nvSpPr>
        <p:spPr>
          <a:xfrm>
            <a:off x="922192" y="2285699"/>
            <a:ext cx="4451461" cy="1296670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defRPr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实现</a:t>
            </a:r>
            <a:r>
              <a:rPr lang="en-US" altLang="zh-CN" sz="16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“</a:t>
            </a:r>
            <a:r>
              <a:rPr lang="zh-CN" altLang="en-US" sz="16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精准配料</a:t>
            </a:r>
            <a:r>
              <a:rPr lang="en-US" altLang="zh-CN" sz="16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+ </a:t>
            </a:r>
            <a:r>
              <a:rPr lang="zh-CN" altLang="en-US" sz="16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均匀混合</a:t>
            </a:r>
            <a:r>
              <a:rPr lang="en-US" altLang="zh-CN" sz="16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”</a:t>
            </a:r>
            <a:r>
              <a:rPr lang="zh-CN" altLang="en-US" sz="16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：按比例调配原料，通过加水、制粒，提升混合料透气性，保障烧结质量</a:t>
            </a:r>
            <a:endParaRPr lang="zh-CN" altLang="en-US" sz="1600" spc="1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12"/>
            </p:custDataLst>
          </p:nvPr>
        </p:nvSpPr>
        <p:spPr>
          <a:xfrm>
            <a:off x="921684" y="1702447"/>
            <a:ext cx="4464253" cy="476581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defPPr>
              <a:defRPr lang="zh-CN"/>
            </a:defPPr>
            <a:lvl1pPr>
              <a:defRPr sz="2000" b="1"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pc="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j-cs"/>
                <a:sym typeface="Arial" panose="020B0604020202020204" pitchFamily="34" charset="0"/>
              </a:rPr>
              <a:t>1. </a:t>
            </a:r>
            <a:r>
              <a:rPr lang="zh-CN" altLang="en-US" spc="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j-cs"/>
                <a:sym typeface="Arial" panose="020B0604020202020204" pitchFamily="34" charset="0"/>
              </a:rPr>
              <a:t>环节作用</a:t>
            </a:r>
            <a:endParaRPr lang="zh-CN" altLang="en-US" spc="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j-cs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13"/>
            </p:custDataLst>
          </p:nvPr>
        </p:nvSpPr>
        <p:spPr>
          <a:xfrm>
            <a:off x="6903892" y="2285699"/>
            <a:ext cx="4451461" cy="1296670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defRPr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spc="1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粉尘污染：配料槽下料口扬尘、混合机进出口逸散扬尘，皮带转载点无组织扬尘</a:t>
            </a:r>
            <a:endParaRPr lang="zh-CN" altLang="en-US" sz="1600" spc="15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14"/>
            </p:custDataLst>
          </p:nvPr>
        </p:nvSpPr>
        <p:spPr>
          <a:xfrm>
            <a:off x="6903384" y="1702447"/>
            <a:ext cx="4464253" cy="476581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defPPr>
              <a:defRPr lang="zh-CN"/>
            </a:defPPr>
            <a:lvl1pPr>
              <a:defRPr sz="2000" b="1">
                <a:solidFill>
                  <a:srgbClr val="2E2B26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j-cs"/>
                <a:sym typeface="Arial" panose="020B0604020202020204" pitchFamily="34" charset="0"/>
              </a:rPr>
              <a:t>2. </a:t>
            </a:r>
            <a:r>
              <a:rPr lang="zh-CN" altLang="en-US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j-cs"/>
                <a:sym typeface="Arial" panose="020B0604020202020204" pitchFamily="34" charset="0"/>
              </a:rPr>
              <a:t>产生的环境影响</a:t>
            </a:r>
            <a:endParaRPr lang="zh-CN" altLang="en-US" spc="20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j-cs"/>
              <a:sym typeface="Arial" panose="020B0604020202020204" pitchFamily="34" charset="0"/>
            </a:endParaRPr>
          </a:p>
        </p:txBody>
      </p:sp>
      <p:sp>
        <p:nvSpPr>
          <p:cNvPr id="12" name="任意多边形: 形状 11"/>
          <p:cNvSpPr/>
          <p:nvPr>
            <p:custDataLst>
              <p:tags r:id="rId15"/>
            </p:custDataLst>
          </p:nvPr>
        </p:nvSpPr>
        <p:spPr>
          <a:xfrm>
            <a:off x="3364028" y="3853244"/>
            <a:ext cx="5489912" cy="2251097"/>
          </a:xfrm>
          <a:custGeom>
            <a:avLst/>
            <a:gdLst>
              <a:gd name="connsiteX0" fmla="*/ 0 w 5235449"/>
              <a:gd name="connsiteY0" fmla="*/ 0 h 4572001"/>
              <a:gd name="connsiteX1" fmla="*/ 5235449 w 5235449"/>
              <a:gd name="connsiteY1" fmla="*/ 0 h 4572001"/>
              <a:gd name="connsiteX2" fmla="*/ 5235449 w 5235449"/>
              <a:gd name="connsiteY2" fmla="*/ 4572001 h 4572001"/>
              <a:gd name="connsiteX3" fmla="*/ 0 w 5235449"/>
              <a:gd name="connsiteY3" fmla="*/ 4572001 h 45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5449" h="4572001">
                <a:moveTo>
                  <a:pt x="0" y="0"/>
                </a:moveTo>
                <a:lnTo>
                  <a:pt x="5235449" y="0"/>
                </a:lnTo>
                <a:lnTo>
                  <a:pt x="5235449" y="4572001"/>
                </a:lnTo>
                <a:lnTo>
                  <a:pt x="0" y="457200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</a:pP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16"/>
            </p:custDataLst>
          </p:nvPr>
        </p:nvSpPr>
        <p:spPr>
          <a:xfrm>
            <a:off x="4009446" y="5107183"/>
            <a:ext cx="4451461" cy="787018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defRPr>
                <a:solidFill>
                  <a:srgbClr val="2E2B26"/>
                </a:solidFill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pc="1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粉尘治理：配料水除尘</a:t>
            </a:r>
            <a:endParaRPr lang="zh-CN" altLang="en-US" sz="1600" spc="15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17"/>
            </p:custDataLst>
          </p:nvPr>
        </p:nvSpPr>
        <p:spPr>
          <a:xfrm>
            <a:off x="3876858" y="4549709"/>
            <a:ext cx="4464253" cy="476581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defPPr>
              <a:defRPr lang="zh-CN"/>
            </a:defPPr>
            <a:lvl1pPr>
              <a:defRPr sz="2000" b="1">
                <a:solidFill>
                  <a:srgbClr val="2E2B26"/>
                </a:solidFill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US" altLang="zh-CN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j-cs"/>
                <a:sym typeface="Arial" panose="020B0604020202020204" pitchFamily="34" charset="0"/>
              </a:rPr>
              <a:t>3. </a:t>
            </a:r>
            <a:r>
              <a:rPr lang="zh-CN" altLang="en-US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j-cs"/>
                <a:sym typeface="Arial" panose="020B0604020202020204" pitchFamily="34" charset="0"/>
              </a:rPr>
              <a:t>公司防治措施（含环保设施）</a:t>
            </a:r>
            <a:endParaRPr lang="en-US" altLang="zh-CN" spc="20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j-cs"/>
              <a:sym typeface="Arial" panose="020B0604020202020204" pitchFamily="34" charset="0"/>
            </a:endParaRPr>
          </a:p>
        </p:txBody>
      </p:sp>
      <p:sp>
        <p:nvSpPr>
          <p:cNvPr id="17" name="直角三角形 16"/>
          <p:cNvSpPr/>
          <p:nvPr>
            <p:custDataLst>
              <p:tags r:id="rId18"/>
            </p:custDataLst>
          </p:nvPr>
        </p:nvSpPr>
        <p:spPr>
          <a:xfrm rot="8105665" flipH="1" flipV="1">
            <a:off x="5651784" y="3395985"/>
            <a:ext cx="914400" cy="9144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62500" lnSpcReduction="20000"/>
          </a:bodyPr>
          <a:lstStyle/>
          <a:p>
            <a:pPr algn="ctr">
              <a:lnSpc>
                <a:spcPct val="140000"/>
              </a:lnSpc>
            </a:pP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直角三角形 17"/>
          <p:cNvSpPr/>
          <p:nvPr>
            <p:custDataLst>
              <p:tags r:id="rId19"/>
            </p:custDataLst>
          </p:nvPr>
        </p:nvSpPr>
        <p:spPr>
          <a:xfrm flipH="1">
            <a:off x="5151332" y="2727407"/>
            <a:ext cx="929665" cy="10405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55000" lnSpcReduction="20000"/>
          </a:bodyPr>
          <a:lstStyle/>
          <a:p>
            <a:pPr algn="ctr">
              <a:lnSpc>
                <a:spcPct val="140000"/>
              </a:lnSpc>
            </a:pPr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直角三角形 18"/>
          <p:cNvSpPr/>
          <p:nvPr>
            <p:custDataLst>
              <p:tags r:id="rId20"/>
            </p:custDataLst>
          </p:nvPr>
        </p:nvSpPr>
        <p:spPr>
          <a:xfrm>
            <a:off x="6193772" y="2727407"/>
            <a:ext cx="929665" cy="10405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55000" lnSpcReduction="20000"/>
          </a:bodyPr>
          <a:lstStyle/>
          <a:p>
            <a:pPr algn="ctr">
              <a:lnSpc>
                <a:spcPct val="140000"/>
              </a:lnSpc>
            </a:pPr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2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04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布料与点火环节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/>
        <p:txBody>
          <a:bodyPr/>
          <a:lstStyle/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烧结机头</a:t>
            </a:r>
            <a:r>
              <a:rPr lang="en-US" altLang="zh-CN" dirty="0">
                <a:solidFill>
                  <a:schemeClr val="dk1">
                    <a:lumMod val="65000"/>
                    <a:lumOff val="35000"/>
                  </a:schemeClr>
                </a:solidFill>
              </a:rPr>
              <a:t>—</a:t>
            </a: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布料与点火环节</a:t>
            </a:r>
            <a:endParaRPr lang="zh-CN" altLang="en-US" dirty="0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/>
          <p:nvPr userDrawn="1">
            <p:custDataLst>
              <p:tags r:id="rId1"/>
            </p:custDataLst>
          </p:nvPr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617855"/>
          </a:xfrm>
          <a:prstGeom prst="rect">
            <a:avLst/>
          </a:prstGeom>
        </p:spPr>
      </p:pic>
      <p:pic>
        <p:nvPicPr>
          <p:cNvPr id="33" name="图片 32"/>
          <p:cNvPicPr/>
          <p:nvPr userDrawn="1">
            <p:custDataLst>
              <p:tags r:id="rId4"/>
            </p:custDataLst>
          </p:nvPr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675005"/>
          </a:xfrm>
          <a:prstGeom prst="rect">
            <a:avLst/>
          </a:prstGeom>
        </p:spPr>
      </p:pic>
      <p:sp>
        <p:nvSpPr>
          <p:cNvPr id="31" name="文本框 30"/>
          <p:cNvSpPr txBox="1"/>
          <p:nvPr>
            <p:custDataLst>
              <p:tags r:id="rId7"/>
            </p:custDataLst>
          </p:nvPr>
        </p:nvSpPr>
        <p:spPr>
          <a:xfrm>
            <a:off x="914407" y="1981221"/>
            <a:ext cx="2438413" cy="1981213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p>
            <a: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000" b="1" spc="240">
                <a:solidFill>
                  <a:schemeClr val="accent1"/>
                </a:solidFill>
                <a:uFillTx/>
                <a:latin typeface="汉仪旗黑-85S" panose="00020600040101010101" charset="-128"/>
                <a:ea typeface="汉仪旗黑-85S" panose="00020600040101010101" charset="-128"/>
                <a:sym typeface="Arial" panose="020B0604020202020204" pitchFamily="34" charset="0"/>
              </a:rPr>
              <a:t>布料与点火环节</a:t>
            </a:r>
            <a:endParaRPr lang="zh-CN" altLang="en-US" sz="4000" b="1" spc="240">
              <a:solidFill>
                <a:schemeClr val="accent1"/>
              </a:solidFill>
              <a:uFillTx/>
              <a:latin typeface="汉仪旗黑-85S" panose="00020600040101010101" charset="-128"/>
              <a:ea typeface="汉仪旗黑-85S" panose="00020600040101010101" charset="-128"/>
              <a:sym typeface="Arial" panose="020B0604020202020204" pitchFamily="34" charset="0"/>
            </a:endParaRPr>
          </a:p>
        </p:txBody>
      </p:sp>
      <p:sp>
        <p:nvSpPr>
          <p:cNvPr id="32" name="Title 6"/>
          <p:cNvSpPr txBox="1"/>
          <p:nvPr>
            <p:custDataLst>
              <p:tags r:id="rId8"/>
            </p:custDataLst>
          </p:nvPr>
        </p:nvSpPr>
        <p:spPr>
          <a:xfrm>
            <a:off x="3962432" y="670554"/>
            <a:ext cx="7620051" cy="5516892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266700" lvl="0" indent="-2667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ea1JpnChsDbPeriod"/>
            </a:pPr>
            <a:r>
              <a:rPr lang="en-US" altLang="zh-CN" sz="1300" spc="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环节作用</a:t>
            </a:r>
            <a:endParaRPr lang="en-US" altLang="zh-CN" sz="1300" spc="4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508000" lvl="1" indent="-2413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1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烧结工序 “核心反应区”：完成混合料布料、表面点火、抽风烧结，实现原料向烧结矿的转化</a:t>
            </a:r>
            <a:endParaRPr lang="zh-CN" altLang="en-US" sz="11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66700" lvl="0" indent="-2667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ea1JpnChsDbPeriod"/>
            </a:pPr>
            <a:r>
              <a:rPr lang="en-US" altLang="zh-CN" sz="1300" spc="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产生的环境影响废气污染：</a:t>
            </a:r>
            <a:endParaRPr lang="en-US" altLang="zh-CN" sz="1300" spc="4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508000" lvl="1" indent="-2413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1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粉尘：颗粒物（含铁氧化物颗粒）</a:t>
            </a:r>
            <a:endParaRPr lang="zh-CN" altLang="en-US" sz="11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723900" lvl="2" indent="-2159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●"/>
            </a:pPr>
            <a:r>
              <a:rPr lang="zh-CN" altLang="en-US" sz="1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酸性气体：SO₂（来自原料与燃料硫分）</a:t>
            </a:r>
            <a:endParaRPr lang="zh-CN" altLang="en-US" sz="1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723900" lvl="2" indent="-2159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●"/>
            </a:pPr>
            <a:r>
              <a:rPr lang="zh-CN" altLang="en-US" sz="1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氮氧化物：NOₓ（热力型 + 燃料型）</a:t>
            </a:r>
            <a:endParaRPr lang="zh-CN" altLang="en-US" sz="1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723900" lvl="2" indent="-2159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●"/>
            </a:pPr>
            <a:r>
              <a:rPr lang="zh-CN" altLang="en-US" sz="1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特征污染物：二噁英（有机物不完全燃烧产生）</a:t>
            </a:r>
            <a:endParaRPr lang="zh-CN" altLang="en-US" sz="1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66700" lvl="0" indent="-2667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ea1JpnChsDbPeriod"/>
            </a:pPr>
            <a:r>
              <a:rPr lang="en-US" altLang="zh-CN" sz="1300" spc="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公司防治措施（核心环保设施集群）</a:t>
            </a:r>
            <a:endParaRPr lang="en-US" altLang="zh-CN" sz="1300" spc="4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508000" lvl="1" indent="-2413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1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废气综合治理（核心展示设施）：</a:t>
            </a:r>
            <a:endParaRPr lang="zh-CN" altLang="en-US" sz="11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508000" lvl="1" indent="-2413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1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一级除尘：静电除尘器（ESP）（粉尘去除率≥99.5%）</a:t>
            </a:r>
            <a:endParaRPr lang="zh-CN" altLang="en-US" sz="11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723900" lvl="2" indent="-2159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●"/>
            </a:pPr>
            <a:r>
              <a:rPr lang="zh-CN" altLang="en-US" sz="1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脱硫系统：石灰石 - 石膏法脱硫塔（SO₂去除率≥95%，排放浓度≤35mg/m³）</a:t>
            </a:r>
            <a:endParaRPr lang="zh-CN" altLang="en-US" sz="1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508000" lvl="1" indent="-2413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1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二级除尘：湿电除尘器（排放浓度≤10mg/m³）</a:t>
            </a:r>
            <a:endParaRPr lang="zh-CN" altLang="en-US" sz="11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723900" lvl="2" indent="-2159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●"/>
            </a:pPr>
            <a:r>
              <a:rPr lang="zh-CN" altLang="en-US" sz="1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脱硝系统：SCR 脱硝反应器（NOₓ去除率≥80%，排放浓度≤50mg/m³）</a:t>
            </a:r>
            <a:endParaRPr lang="zh-CN" altLang="en-US" sz="1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723900" lvl="2" indent="-2159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●"/>
            </a:pPr>
            <a:r>
              <a:rPr lang="zh-CN" altLang="en-US" sz="1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排放监控：80m 高烟囱 + 在线监测系统（实时监测粉尘、SO₂、NOₓ、数据联网上报）</a:t>
            </a:r>
            <a:endParaRPr lang="zh-CN" altLang="en-US" sz="1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66700" lvl="0" indent="-2667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ea1JpnChsDbPeriod"/>
            </a:pPr>
            <a:r>
              <a:rPr lang="en-US" altLang="zh-CN" sz="1300" spc="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环保设施亮点</a:t>
            </a:r>
            <a:endParaRPr lang="en-US" altLang="zh-CN" sz="1300" spc="4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66700" lvl="0" indent="-2667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en-US" altLang="zh-CN" sz="1300" spc="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“除尘 + 脱硫 + 脱硝” 组合工艺：实现多污染物协同治理，全部达到超低排放标准</a:t>
            </a:r>
            <a:endParaRPr lang="en-US" altLang="zh-CN" sz="1300" spc="4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66700" lvl="0" indent="-2667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300" spc="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在线监测系统：数据实时展示，可现场查看设备运行参数与排放浓度</a:t>
            </a:r>
            <a:endParaRPr lang="zh-CN" altLang="en-US" sz="1300" spc="4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8" name="矩形 27"/>
          <p:cNvSpPr/>
          <p:nvPr>
            <p:custDataLst>
              <p:tags r:id="rId9"/>
            </p:custDataLst>
          </p:nvPr>
        </p:nvSpPr>
        <p:spPr>
          <a:xfrm>
            <a:off x="1371611" y="5"/>
            <a:ext cx="1524012" cy="1524012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矩形 28"/>
          <p:cNvSpPr/>
          <p:nvPr>
            <p:custDataLst>
              <p:tags r:id="rId10"/>
            </p:custDataLst>
          </p:nvPr>
        </p:nvSpPr>
        <p:spPr>
          <a:xfrm>
            <a:off x="1371611" y="1676418"/>
            <a:ext cx="1524012" cy="762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>
            <p:custDataLst>
              <p:tags r:id="rId11"/>
            </p:custDataLst>
          </p:nvPr>
        </p:nvSpPr>
        <p:spPr>
          <a:xfrm>
            <a:off x="1371611" y="4267184"/>
            <a:ext cx="1524012" cy="25908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05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mar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冷却环节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/>
        <p:txBody>
          <a:bodyPr/>
          <a:lstStyle/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机尾冷却破碎环节</a:t>
            </a:r>
            <a:endParaRPr lang="zh-CN" altLang="en-US" dirty="0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图片 32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032"/>
            <a:ext cx="720090" cy="617968"/>
          </a:xfrm>
          <a:prstGeom prst="rect">
            <a:avLst/>
          </a:prstGeom>
        </p:spPr>
      </p:pic>
      <p:pic>
        <p:nvPicPr>
          <p:cNvPr id="34" name="图片 33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11" name="Title 6"/>
          <p:cNvSpPr txBox="1"/>
          <p:nvPr>
            <p:custDataLst>
              <p:tags r:id="rId8"/>
            </p:custDataLst>
          </p:nvPr>
        </p:nvSpPr>
        <p:spPr>
          <a:xfrm>
            <a:off x="608399" y="153000"/>
            <a:ext cx="10974649" cy="608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b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CN" altLang="en-US" sz="3200">
                <a:solidFill>
                  <a:schemeClr val="accent1"/>
                </a:solidFill>
                <a:sym typeface="Arial" panose="020B0604020202020204" pitchFamily="34" charset="0"/>
              </a:rPr>
              <a:t>冷却环节</a:t>
            </a:r>
            <a:endParaRPr lang="zh-CN" altLang="en-US" sz="3200" b="1" spc="150" dirty="0">
              <a:ln w="3175">
                <a:noFill/>
                <a:prstDash val="dash"/>
              </a:ln>
              <a:latin typeface="Arial" panose="020B0604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圆角矩形 5"/>
          <p:cNvSpPr/>
          <p:nvPr>
            <p:custDataLst>
              <p:tags r:id="rId9"/>
            </p:custDataLst>
          </p:nvPr>
        </p:nvSpPr>
        <p:spPr>
          <a:xfrm>
            <a:off x="2549468" y="3972701"/>
            <a:ext cx="1919556" cy="1930400"/>
          </a:xfrm>
          <a:prstGeom prst="roundRect">
            <a:avLst>
              <a:gd name="adj" fmla="val 8192"/>
            </a:avLst>
          </a:prstGeom>
          <a:solidFill>
            <a:schemeClr val="bg2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>
            <p:custDataLst>
              <p:tags r:id="rId10"/>
            </p:custDataLst>
          </p:nvPr>
        </p:nvSpPr>
        <p:spPr>
          <a:xfrm>
            <a:off x="5102168" y="3972701"/>
            <a:ext cx="1919556" cy="1930400"/>
          </a:xfrm>
          <a:prstGeom prst="roundRect">
            <a:avLst>
              <a:gd name="adj" fmla="val 8192"/>
            </a:avLst>
          </a:prstGeom>
          <a:solidFill>
            <a:schemeClr val="bg2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>
            <p:custDataLst>
              <p:tags r:id="rId11"/>
            </p:custDataLst>
          </p:nvPr>
        </p:nvSpPr>
        <p:spPr>
          <a:xfrm>
            <a:off x="7654868" y="3972701"/>
            <a:ext cx="1919556" cy="1930400"/>
          </a:xfrm>
          <a:prstGeom prst="roundRect">
            <a:avLst>
              <a:gd name="adj" fmla="val 8192"/>
            </a:avLst>
          </a:prstGeom>
          <a:solidFill>
            <a:schemeClr val="bg2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右中括号 9"/>
          <p:cNvSpPr/>
          <p:nvPr>
            <p:custDataLst>
              <p:tags r:id="rId12"/>
            </p:custDataLst>
          </p:nvPr>
        </p:nvSpPr>
        <p:spPr>
          <a:xfrm rot="16200000">
            <a:off x="5885815" y="428625"/>
            <a:ext cx="351155" cy="5104765"/>
          </a:xfrm>
          <a:prstGeom prst="rightBracket">
            <a:avLst>
              <a:gd name="adj" fmla="val 125376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   </a:t>
            </a:r>
            <a:endParaRPr 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2" name="右中括号 11"/>
          <p:cNvSpPr/>
          <p:nvPr>
            <p:custDataLst>
              <p:tags r:id="rId13"/>
            </p:custDataLst>
          </p:nvPr>
        </p:nvSpPr>
        <p:spPr>
          <a:xfrm rot="16200000" flipH="1">
            <a:off x="5875020" y="2625725"/>
            <a:ext cx="76200" cy="287655"/>
          </a:xfrm>
          <a:prstGeom prst="rightBracket">
            <a:avLst>
              <a:gd name="adj" fmla="val 125376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2397125" y="5064125"/>
            <a:ext cx="2231390" cy="501650"/>
          </a:xfrm>
          <a:prstGeom prst="rect">
            <a:avLst/>
          </a:prstGeom>
          <a:noFill/>
        </p:spPr>
        <p:txBody>
          <a:bodyPr wrap="square" lIns="90000" tIns="0" rIns="90000" bIns="46800" anchor="t" anchorCtr="0">
            <a:no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冷却高温烧结矿（</a:t>
            </a:r>
            <a:r>
              <a:rPr lang="en-US" altLang="zh-CN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1100-1200</a:t>
            </a:r>
            <a:r>
              <a:rPr lang="en-US" altLang="en-US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℃</a:t>
            </a:r>
            <a:r>
              <a:rPr lang="en-US" altLang="en-US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→</a:t>
            </a:r>
            <a:r>
              <a:rPr lang="en-US" altLang="zh-CN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≤150</a:t>
            </a:r>
            <a:r>
              <a:rPr lang="en-US" altLang="en-US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℃</a:t>
            </a:r>
            <a:r>
              <a:rPr lang="zh-CN" altLang="en-US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）：</a:t>
            </a:r>
            <a:endParaRPr lang="zh-CN" altLang="en-US" sz="1000" spc="1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 spc="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保障后续破碎筛分安全</a:t>
            </a:r>
            <a:endParaRPr lang="zh-CN" altLang="en-US" sz="1000" spc="1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15"/>
            </p:custDataLst>
          </p:nvPr>
        </p:nvSpPr>
        <p:spPr>
          <a:xfrm>
            <a:off x="2634261" y="4322906"/>
            <a:ext cx="1819445" cy="424090"/>
          </a:xfrm>
          <a:prstGeom prst="rect">
            <a:avLst/>
          </a:prstGeom>
          <a:noFill/>
        </p:spPr>
        <p:txBody>
          <a:bodyPr wrap="square" lIns="90000" tIns="46800" rIns="90000" bIns="0" rtlCol="0" anchor="b" anchorCtr="0">
            <a:normAutofit/>
          </a:bodyPr>
          <a:lstStyle/>
          <a:p>
            <a:pPr lvl="0" algn="ctr" defTabSz="913765">
              <a:lnSpc>
                <a:spcPct val="120000"/>
              </a:lnSpc>
              <a:spcBef>
                <a:spcPct val="0"/>
              </a:spcBef>
            </a:pPr>
            <a:r>
              <a:rPr lang="en-US" altLang="zh-CN" sz="1400" b="1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1. </a:t>
            </a:r>
            <a:r>
              <a:rPr lang="zh-CN" altLang="en-US" sz="1400" b="1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环节作用</a:t>
            </a:r>
            <a:endParaRPr lang="zh-CN" altLang="en-US" sz="1400" b="1" spc="3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16"/>
            </p:custDataLst>
          </p:nvPr>
        </p:nvSpPr>
        <p:spPr>
          <a:xfrm>
            <a:off x="4949825" y="5064125"/>
            <a:ext cx="2231390" cy="490855"/>
          </a:xfrm>
          <a:prstGeom prst="rect">
            <a:avLst/>
          </a:prstGeom>
          <a:noFill/>
        </p:spPr>
        <p:txBody>
          <a:bodyPr wrap="square" lIns="90000" tIns="0" rIns="90000" bIns="46800" anchor="t" anchorCtr="0">
            <a:no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 spc="1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废气污染：高温含尘废气</a:t>
            </a:r>
            <a:endParaRPr lang="zh-CN" altLang="en-US" sz="1000" spc="15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17"/>
            </p:custDataLst>
          </p:nvPr>
        </p:nvSpPr>
        <p:spPr>
          <a:xfrm>
            <a:off x="5155536" y="4502013"/>
            <a:ext cx="1797035" cy="424090"/>
          </a:xfrm>
          <a:prstGeom prst="rect">
            <a:avLst/>
          </a:prstGeom>
          <a:noFill/>
        </p:spPr>
        <p:txBody>
          <a:bodyPr wrap="square" lIns="90000" tIns="46800" rIns="90000" bIns="0" rtlCol="0" anchor="b" anchorCtr="0">
            <a:noAutofit/>
          </a:bodyPr>
          <a:lstStyle/>
          <a:p>
            <a:pPr lvl="0" algn="ctr" defTabSz="913765">
              <a:lnSpc>
                <a:spcPct val="120000"/>
              </a:lnSpc>
              <a:spcBef>
                <a:spcPct val="0"/>
              </a:spcBef>
            </a:pPr>
            <a:r>
              <a:rPr lang="en-US" altLang="zh-CN" sz="1400" b="1" spc="3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2</a:t>
            </a:r>
            <a:r>
              <a:rPr lang="en-US" altLang="zh-CN" sz="1400" b="1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. 产生的环境影响</a:t>
            </a:r>
            <a:endParaRPr lang="en-US" altLang="zh-CN" sz="1400" b="1" spc="3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>
            <p:custDataLst>
              <p:tags r:id="rId18"/>
            </p:custDataLst>
          </p:nvPr>
        </p:nvSpPr>
        <p:spPr>
          <a:xfrm>
            <a:off x="7500620" y="5074920"/>
            <a:ext cx="2231390" cy="503555"/>
          </a:xfrm>
          <a:prstGeom prst="rect">
            <a:avLst/>
          </a:prstGeom>
          <a:noFill/>
        </p:spPr>
        <p:txBody>
          <a:bodyPr wrap="square" lIns="90000" tIns="0" rIns="90000" bIns="46800" anchor="t" anchorCtr="0">
            <a:no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 spc="1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机尾布袋除尘</a:t>
            </a:r>
            <a:endParaRPr lang="zh-CN" altLang="en-US" sz="1000" spc="15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 spc="1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成品带冷布袋除尘</a:t>
            </a:r>
            <a:endParaRPr lang="zh-CN" altLang="en-US" sz="1000" spc="15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19"/>
            </p:custDataLst>
          </p:nvPr>
        </p:nvSpPr>
        <p:spPr>
          <a:xfrm>
            <a:off x="7718066" y="4525323"/>
            <a:ext cx="1797035" cy="424090"/>
          </a:xfrm>
          <a:prstGeom prst="rect">
            <a:avLst/>
          </a:prstGeom>
          <a:noFill/>
        </p:spPr>
        <p:txBody>
          <a:bodyPr wrap="square" lIns="90000" tIns="46800" rIns="90000" bIns="0" rtlCol="0" anchor="b" anchorCtr="0">
            <a:noAutofit/>
          </a:bodyPr>
          <a:lstStyle/>
          <a:p>
            <a:pPr lvl="0" algn="ctr" defTabSz="913765">
              <a:lnSpc>
                <a:spcPct val="120000"/>
              </a:lnSpc>
              <a:spcBef>
                <a:spcPct val="0"/>
              </a:spcBef>
            </a:pPr>
            <a:r>
              <a:rPr lang="en-US" altLang="zh-CN" sz="1300" b="1" spc="3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3. </a:t>
            </a:r>
            <a:r>
              <a:rPr lang="zh-CN" altLang="en-US" sz="1300" b="1" spc="3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公司防治措施（含环保设施）</a:t>
            </a:r>
            <a:endParaRPr lang="zh-CN" altLang="en-US" sz="1300" b="1" spc="30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>
            <p:custDataLst>
              <p:tags r:id="rId20"/>
            </p:custDataLst>
          </p:nvPr>
        </p:nvSpPr>
        <p:spPr>
          <a:xfrm>
            <a:off x="2923619" y="3133074"/>
            <a:ext cx="1171254" cy="1171254"/>
          </a:xfrm>
          <a:prstGeom prst="ellips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>
            <p:custDataLst>
              <p:tags r:id="rId21"/>
            </p:custDataLst>
          </p:nvPr>
        </p:nvSpPr>
        <p:spPr>
          <a:xfrm>
            <a:off x="5476319" y="3133074"/>
            <a:ext cx="1171254" cy="1171254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>
            <p:custDataLst>
              <p:tags r:id="rId22"/>
            </p:custDataLst>
          </p:nvPr>
        </p:nvSpPr>
        <p:spPr>
          <a:xfrm>
            <a:off x="8029019" y="3133074"/>
            <a:ext cx="1171254" cy="1171254"/>
          </a:xfrm>
          <a:prstGeom prst="ellips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任意多边形 24"/>
          <p:cNvSpPr/>
          <p:nvPr>
            <p:custDataLst>
              <p:tags r:id="rId23"/>
            </p:custDataLst>
          </p:nvPr>
        </p:nvSpPr>
        <p:spPr bwMode="auto">
          <a:xfrm>
            <a:off x="5864484" y="3433925"/>
            <a:ext cx="394925" cy="569552"/>
          </a:xfrm>
          <a:custGeom>
            <a:avLst/>
            <a:gdLst>
              <a:gd name="connsiteX0" fmla="*/ 79296 w 233363"/>
              <a:gd name="connsiteY0" fmla="*/ 303213 h 336550"/>
              <a:gd name="connsiteX1" fmla="*/ 69850 w 233363"/>
              <a:gd name="connsiteY1" fmla="*/ 311945 h 336550"/>
              <a:gd name="connsiteX2" fmla="*/ 79296 w 233363"/>
              <a:gd name="connsiteY2" fmla="*/ 320676 h 336550"/>
              <a:gd name="connsiteX3" fmla="*/ 114379 w 233363"/>
              <a:gd name="connsiteY3" fmla="*/ 320676 h 336550"/>
              <a:gd name="connsiteX4" fmla="*/ 123825 w 233363"/>
              <a:gd name="connsiteY4" fmla="*/ 311945 h 336550"/>
              <a:gd name="connsiteX5" fmla="*/ 114379 w 233363"/>
              <a:gd name="connsiteY5" fmla="*/ 303213 h 336550"/>
              <a:gd name="connsiteX6" fmla="*/ 79296 w 233363"/>
              <a:gd name="connsiteY6" fmla="*/ 303213 h 336550"/>
              <a:gd name="connsiteX7" fmla="*/ 189026 w 233363"/>
              <a:gd name="connsiteY7" fmla="*/ 179388 h 336550"/>
              <a:gd name="connsiteX8" fmla="*/ 179047 w 233363"/>
              <a:gd name="connsiteY8" fmla="*/ 184562 h 336550"/>
              <a:gd name="connsiteX9" fmla="*/ 182789 w 233363"/>
              <a:gd name="connsiteY9" fmla="*/ 194910 h 336550"/>
              <a:gd name="connsiteX10" fmla="*/ 182789 w 233363"/>
              <a:gd name="connsiteY10" fmla="*/ 197497 h 336550"/>
              <a:gd name="connsiteX11" fmla="*/ 182789 w 233363"/>
              <a:gd name="connsiteY11" fmla="*/ 207846 h 336550"/>
              <a:gd name="connsiteX12" fmla="*/ 189026 w 233363"/>
              <a:gd name="connsiteY12" fmla="*/ 211726 h 336550"/>
              <a:gd name="connsiteX13" fmla="*/ 191521 w 233363"/>
              <a:gd name="connsiteY13" fmla="*/ 207846 h 336550"/>
              <a:gd name="connsiteX14" fmla="*/ 191521 w 233363"/>
              <a:gd name="connsiteY14" fmla="*/ 197497 h 336550"/>
              <a:gd name="connsiteX15" fmla="*/ 192768 w 233363"/>
              <a:gd name="connsiteY15" fmla="*/ 194910 h 336550"/>
              <a:gd name="connsiteX16" fmla="*/ 195263 w 233363"/>
              <a:gd name="connsiteY16" fmla="*/ 188443 h 336550"/>
              <a:gd name="connsiteX17" fmla="*/ 189026 w 233363"/>
              <a:gd name="connsiteY17" fmla="*/ 179388 h 336550"/>
              <a:gd name="connsiteX18" fmla="*/ 186659 w 233363"/>
              <a:gd name="connsiteY18" fmla="*/ 125413 h 336550"/>
              <a:gd name="connsiteX19" fmla="*/ 166687 w 233363"/>
              <a:gd name="connsiteY19" fmla="*/ 145257 h 336550"/>
              <a:gd name="connsiteX20" fmla="*/ 166687 w 233363"/>
              <a:gd name="connsiteY20" fmla="*/ 157163 h 336550"/>
              <a:gd name="connsiteX21" fmla="*/ 207962 w 233363"/>
              <a:gd name="connsiteY21" fmla="*/ 157163 h 336550"/>
              <a:gd name="connsiteX22" fmla="*/ 207962 w 233363"/>
              <a:gd name="connsiteY22" fmla="*/ 145257 h 336550"/>
              <a:gd name="connsiteX23" fmla="*/ 186659 w 233363"/>
              <a:gd name="connsiteY23" fmla="*/ 125413 h 336550"/>
              <a:gd name="connsiteX24" fmla="*/ 186532 w 233363"/>
              <a:gd name="connsiteY24" fmla="*/ 109538 h 336550"/>
              <a:gd name="connsiteX25" fmla="*/ 223997 w 233363"/>
              <a:gd name="connsiteY25" fmla="*/ 144781 h 336550"/>
              <a:gd name="connsiteX26" fmla="*/ 223997 w 233363"/>
              <a:gd name="connsiteY26" fmla="*/ 156528 h 336550"/>
              <a:gd name="connsiteX27" fmla="*/ 233363 w 233363"/>
              <a:gd name="connsiteY27" fmla="*/ 166970 h 336550"/>
              <a:gd name="connsiteX28" fmla="*/ 233363 w 233363"/>
              <a:gd name="connsiteY28" fmla="*/ 217876 h 336550"/>
              <a:gd name="connsiteX29" fmla="*/ 223997 w 233363"/>
              <a:gd name="connsiteY29" fmla="*/ 227013 h 336550"/>
              <a:gd name="connsiteX30" fmla="*/ 150404 w 233363"/>
              <a:gd name="connsiteY30" fmla="*/ 227013 h 336550"/>
              <a:gd name="connsiteX31" fmla="*/ 139700 w 233363"/>
              <a:gd name="connsiteY31" fmla="*/ 217876 h 336550"/>
              <a:gd name="connsiteX32" fmla="*/ 139700 w 233363"/>
              <a:gd name="connsiteY32" fmla="*/ 166970 h 336550"/>
              <a:gd name="connsiteX33" fmla="*/ 150404 w 233363"/>
              <a:gd name="connsiteY33" fmla="*/ 156528 h 336550"/>
              <a:gd name="connsiteX34" fmla="*/ 150404 w 233363"/>
              <a:gd name="connsiteY34" fmla="*/ 144781 h 336550"/>
              <a:gd name="connsiteX35" fmla="*/ 186532 w 233363"/>
              <a:gd name="connsiteY35" fmla="*/ 109538 h 336550"/>
              <a:gd name="connsiteX36" fmla="*/ 35671 w 233363"/>
              <a:gd name="connsiteY36" fmla="*/ 0 h 336550"/>
              <a:gd name="connsiteX37" fmla="*/ 159858 w 233363"/>
              <a:gd name="connsiteY37" fmla="*/ 0 h 336550"/>
              <a:gd name="connsiteX38" fmla="*/ 196850 w 233363"/>
              <a:gd name="connsiteY38" fmla="*/ 36810 h 336550"/>
              <a:gd name="connsiteX39" fmla="*/ 196850 w 233363"/>
              <a:gd name="connsiteY39" fmla="*/ 90711 h 336550"/>
              <a:gd name="connsiteX40" fmla="*/ 186281 w 233363"/>
              <a:gd name="connsiteY40" fmla="*/ 90711 h 336550"/>
              <a:gd name="connsiteX41" fmla="*/ 177033 w 233363"/>
              <a:gd name="connsiteY41" fmla="*/ 90711 h 336550"/>
              <a:gd name="connsiteX42" fmla="*/ 177033 w 233363"/>
              <a:gd name="connsiteY42" fmla="*/ 60474 h 336550"/>
              <a:gd name="connsiteX43" fmla="*/ 177033 w 233363"/>
              <a:gd name="connsiteY43" fmla="*/ 59159 h 336550"/>
              <a:gd name="connsiteX44" fmla="*/ 167785 w 233363"/>
              <a:gd name="connsiteY44" fmla="*/ 48642 h 336550"/>
              <a:gd name="connsiteX45" fmla="*/ 29065 w 233363"/>
              <a:gd name="connsiteY45" fmla="*/ 48642 h 336550"/>
              <a:gd name="connsiteX46" fmla="*/ 19817 w 233363"/>
              <a:gd name="connsiteY46" fmla="*/ 59159 h 336550"/>
              <a:gd name="connsiteX47" fmla="*/ 19817 w 233363"/>
              <a:gd name="connsiteY47" fmla="*/ 278706 h 336550"/>
              <a:gd name="connsiteX48" fmla="*/ 29065 w 233363"/>
              <a:gd name="connsiteY48" fmla="*/ 287908 h 336550"/>
              <a:gd name="connsiteX49" fmla="*/ 167785 w 233363"/>
              <a:gd name="connsiteY49" fmla="*/ 287908 h 336550"/>
              <a:gd name="connsiteX50" fmla="*/ 177033 w 233363"/>
              <a:gd name="connsiteY50" fmla="*/ 278706 h 336550"/>
              <a:gd name="connsiteX51" fmla="*/ 177033 w 233363"/>
              <a:gd name="connsiteY51" fmla="*/ 245839 h 336550"/>
              <a:gd name="connsiteX52" fmla="*/ 196850 w 233363"/>
              <a:gd name="connsiteY52" fmla="*/ 245839 h 336550"/>
              <a:gd name="connsiteX53" fmla="*/ 196850 w 233363"/>
              <a:gd name="connsiteY53" fmla="*/ 299740 h 336550"/>
              <a:gd name="connsiteX54" fmla="*/ 159858 w 233363"/>
              <a:gd name="connsiteY54" fmla="*/ 336550 h 336550"/>
              <a:gd name="connsiteX55" fmla="*/ 35671 w 233363"/>
              <a:gd name="connsiteY55" fmla="*/ 336550 h 336550"/>
              <a:gd name="connsiteX56" fmla="*/ 0 w 233363"/>
              <a:gd name="connsiteY56" fmla="*/ 299740 h 336550"/>
              <a:gd name="connsiteX57" fmla="*/ 0 w 233363"/>
              <a:gd name="connsiteY57" fmla="*/ 36810 h 336550"/>
              <a:gd name="connsiteX58" fmla="*/ 35671 w 233363"/>
              <a:gd name="connsiteY58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233363" h="336550">
                <a:moveTo>
                  <a:pt x="79296" y="303213"/>
                </a:moveTo>
                <a:cubicBezTo>
                  <a:pt x="73898" y="303213"/>
                  <a:pt x="69850" y="306955"/>
                  <a:pt x="69850" y="311945"/>
                </a:cubicBezTo>
                <a:cubicBezTo>
                  <a:pt x="69850" y="316934"/>
                  <a:pt x="73898" y="320676"/>
                  <a:pt x="79296" y="320676"/>
                </a:cubicBezTo>
                <a:cubicBezTo>
                  <a:pt x="79296" y="320676"/>
                  <a:pt x="79296" y="320676"/>
                  <a:pt x="114379" y="320676"/>
                </a:cubicBezTo>
                <a:cubicBezTo>
                  <a:pt x="119777" y="320676"/>
                  <a:pt x="123825" y="316934"/>
                  <a:pt x="123825" y="311945"/>
                </a:cubicBezTo>
                <a:cubicBezTo>
                  <a:pt x="123825" y="306955"/>
                  <a:pt x="119777" y="303213"/>
                  <a:pt x="114379" y="303213"/>
                </a:cubicBezTo>
                <a:cubicBezTo>
                  <a:pt x="114379" y="303213"/>
                  <a:pt x="114379" y="303213"/>
                  <a:pt x="79296" y="303213"/>
                </a:cubicBezTo>
                <a:close/>
                <a:moveTo>
                  <a:pt x="189026" y="179388"/>
                </a:moveTo>
                <a:cubicBezTo>
                  <a:pt x="185284" y="179388"/>
                  <a:pt x="181542" y="180682"/>
                  <a:pt x="179047" y="184562"/>
                </a:cubicBezTo>
                <a:cubicBezTo>
                  <a:pt x="177800" y="188443"/>
                  <a:pt x="179047" y="192323"/>
                  <a:pt x="182789" y="194910"/>
                </a:cubicBezTo>
                <a:cubicBezTo>
                  <a:pt x="182789" y="196204"/>
                  <a:pt x="182789" y="196204"/>
                  <a:pt x="182789" y="197497"/>
                </a:cubicBezTo>
                <a:cubicBezTo>
                  <a:pt x="182789" y="197497"/>
                  <a:pt x="182789" y="197497"/>
                  <a:pt x="182789" y="207846"/>
                </a:cubicBezTo>
                <a:cubicBezTo>
                  <a:pt x="182789" y="211726"/>
                  <a:pt x="186532" y="214313"/>
                  <a:pt x="189026" y="211726"/>
                </a:cubicBezTo>
                <a:cubicBezTo>
                  <a:pt x="190274" y="211726"/>
                  <a:pt x="191521" y="210433"/>
                  <a:pt x="191521" y="207846"/>
                </a:cubicBezTo>
                <a:cubicBezTo>
                  <a:pt x="191521" y="207846"/>
                  <a:pt x="191521" y="207846"/>
                  <a:pt x="191521" y="197497"/>
                </a:cubicBezTo>
                <a:cubicBezTo>
                  <a:pt x="191521" y="196204"/>
                  <a:pt x="191521" y="196204"/>
                  <a:pt x="192768" y="194910"/>
                </a:cubicBezTo>
                <a:cubicBezTo>
                  <a:pt x="194016" y="193617"/>
                  <a:pt x="195263" y="191030"/>
                  <a:pt x="195263" y="188443"/>
                </a:cubicBezTo>
                <a:cubicBezTo>
                  <a:pt x="195263" y="183269"/>
                  <a:pt x="192768" y="180682"/>
                  <a:pt x="189026" y="179388"/>
                </a:cubicBezTo>
                <a:close/>
                <a:moveTo>
                  <a:pt x="186659" y="125413"/>
                </a:moveTo>
                <a:cubicBezTo>
                  <a:pt x="176007" y="125413"/>
                  <a:pt x="166687" y="133351"/>
                  <a:pt x="166687" y="145257"/>
                </a:cubicBezTo>
                <a:cubicBezTo>
                  <a:pt x="166687" y="145257"/>
                  <a:pt x="166687" y="145257"/>
                  <a:pt x="166687" y="157163"/>
                </a:cubicBezTo>
                <a:cubicBezTo>
                  <a:pt x="166687" y="157163"/>
                  <a:pt x="166687" y="157163"/>
                  <a:pt x="207962" y="157163"/>
                </a:cubicBezTo>
                <a:lnTo>
                  <a:pt x="207962" y="145257"/>
                </a:lnTo>
                <a:cubicBezTo>
                  <a:pt x="207962" y="133351"/>
                  <a:pt x="198642" y="125413"/>
                  <a:pt x="186659" y="125413"/>
                </a:cubicBezTo>
                <a:close/>
                <a:moveTo>
                  <a:pt x="186532" y="109538"/>
                </a:moveTo>
                <a:cubicBezTo>
                  <a:pt x="206602" y="109538"/>
                  <a:pt x="223997" y="125201"/>
                  <a:pt x="223997" y="144781"/>
                </a:cubicBezTo>
                <a:cubicBezTo>
                  <a:pt x="223997" y="144781"/>
                  <a:pt x="223997" y="144781"/>
                  <a:pt x="223997" y="156528"/>
                </a:cubicBezTo>
                <a:cubicBezTo>
                  <a:pt x="229349" y="156528"/>
                  <a:pt x="233363" y="161749"/>
                  <a:pt x="233363" y="166970"/>
                </a:cubicBezTo>
                <a:cubicBezTo>
                  <a:pt x="233363" y="166970"/>
                  <a:pt x="233363" y="166970"/>
                  <a:pt x="233363" y="217876"/>
                </a:cubicBezTo>
                <a:cubicBezTo>
                  <a:pt x="233363" y="223097"/>
                  <a:pt x="229349" y="227013"/>
                  <a:pt x="223997" y="227013"/>
                </a:cubicBezTo>
                <a:cubicBezTo>
                  <a:pt x="223997" y="227013"/>
                  <a:pt x="223997" y="227013"/>
                  <a:pt x="150404" y="227013"/>
                </a:cubicBezTo>
                <a:cubicBezTo>
                  <a:pt x="145052" y="227013"/>
                  <a:pt x="139700" y="223097"/>
                  <a:pt x="139700" y="217876"/>
                </a:cubicBezTo>
                <a:cubicBezTo>
                  <a:pt x="139700" y="217876"/>
                  <a:pt x="139700" y="217876"/>
                  <a:pt x="139700" y="166970"/>
                </a:cubicBezTo>
                <a:cubicBezTo>
                  <a:pt x="139700" y="161749"/>
                  <a:pt x="145052" y="156528"/>
                  <a:pt x="150404" y="156528"/>
                </a:cubicBezTo>
                <a:cubicBezTo>
                  <a:pt x="150404" y="156528"/>
                  <a:pt x="150404" y="156528"/>
                  <a:pt x="150404" y="144781"/>
                </a:cubicBezTo>
                <a:cubicBezTo>
                  <a:pt x="150404" y="125201"/>
                  <a:pt x="166461" y="109538"/>
                  <a:pt x="186532" y="109538"/>
                </a:cubicBezTo>
                <a:close/>
                <a:moveTo>
                  <a:pt x="35671" y="0"/>
                </a:moveTo>
                <a:cubicBezTo>
                  <a:pt x="35671" y="0"/>
                  <a:pt x="35671" y="0"/>
                  <a:pt x="159858" y="0"/>
                </a:cubicBezTo>
                <a:cubicBezTo>
                  <a:pt x="180996" y="0"/>
                  <a:pt x="196850" y="15776"/>
                  <a:pt x="196850" y="36810"/>
                </a:cubicBezTo>
                <a:cubicBezTo>
                  <a:pt x="196850" y="36810"/>
                  <a:pt x="196850" y="36810"/>
                  <a:pt x="196850" y="90711"/>
                </a:cubicBezTo>
                <a:cubicBezTo>
                  <a:pt x="194208" y="90711"/>
                  <a:pt x="190244" y="90711"/>
                  <a:pt x="186281" y="90711"/>
                </a:cubicBezTo>
                <a:cubicBezTo>
                  <a:pt x="183639" y="90711"/>
                  <a:pt x="180996" y="90711"/>
                  <a:pt x="177033" y="90711"/>
                </a:cubicBezTo>
                <a:cubicBezTo>
                  <a:pt x="177033" y="90711"/>
                  <a:pt x="177033" y="90711"/>
                  <a:pt x="177033" y="60474"/>
                </a:cubicBezTo>
                <a:cubicBezTo>
                  <a:pt x="177033" y="60474"/>
                  <a:pt x="177033" y="60474"/>
                  <a:pt x="177033" y="59159"/>
                </a:cubicBezTo>
                <a:cubicBezTo>
                  <a:pt x="177033" y="53900"/>
                  <a:pt x="173070" y="48642"/>
                  <a:pt x="167785" y="48642"/>
                </a:cubicBezTo>
                <a:cubicBezTo>
                  <a:pt x="167785" y="48642"/>
                  <a:pt x="167785" y="48642"/>
                  <a:pt x="29065" y="48642"/>
                </a:cubicBezTo>
                <a:cubicBezTo>
                  <a:pt x="23780" y="48642"/>
                  <a:pt x="19817" y="53900"/>
                  <a:pt x="19817" y="59159"/>
                </a:cubicBezTo>
                <a:cubicBezTo>
                  <a:pt x="19817" y="59159"/>
                  <a:pt x="19817" y="59159"/>
                  <a:pt x="19817" y="278706"/>
                </a:cubicBezTo>
                <a:cubicBezTo>
                  <a:pt x="19817" y="282650"/>
                  <a:pt x="23780" y="287908"/>
                  <a:pt x="29065" y="287908"/>
                </a:cubicBezTo>
                <a:cubicBezTo>
                  <a:pt x="29065" y="287908"/>
                  <a:pt x="29065" y="287908"/>
                  <a:pt x="167785" y="287908"/>
                </a:cubicBezTo>
                <a:cubicBezTo>
                  <a:pt x="173070" y="287908"/>
                  <a:pt x="177033" y="282650"/>
                  <a:pt x="177033" y="278706"/>
                </a:cubicBezTo>
                <a:cubicBezTo>
                  <a:pt x="177033" y="278706"/>
                  <a:pt x="177033" y="278706"/>
                  <a:pt x="177033" y="245839"/>
                </a:cubicBezTo>
                <a:cubicBezTo>
                  <a:pt x="177033" y="245839"/>
                  <a:pt x="177033" y="245839"/>
                  <a:pt x="196850" y="245839"/>
                </a:cubicBezTo>
                <a:cubicBezTo>
                  <a:pt x="196850" y="245839"/>
                  <a:pt x="196850" y="245839"/>
                  <a:pt x="196850" y="299740"/>
                </a:cubicBezTo>
                <a:cubicBezTo>
                  <a:pt x="196850" y="320774"/>
                  <a:pt x="180996" y="336550"/>
                  <a:pt x="159858" y="336550"/>
                </a:cubicBezTo>
                <a:cubicBezTo>
                  <a:pt x="159858" y="336550"/>
                  <a:pt x="159858" y="336550"/>
                  <a:pt x="35671" y="336550"/>
                </a:cubicBezTo>
                <a:cubicBezTo>
                  <a:pt x="15854" y="336550"/>
                  <a:pt x="0" y="320774"/>
                  <a:pt x="0" y="299740"/>
                </a:cubicBezTo>
                <a:cubicBezTo>
                  <a:pt x="0" y="299740"/>
                  <a:pt x="0" y="299740"/>
                  <a:pt x="0" y="36810"/>
                </a:cubicBezTo>
                <a:cubicBezTo>
                  <a:pt x="0" y="15776"/>
                  <a:pt x="15854" y="0"/>
                  <a:pt x="35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7" name="任意多边形 25"/>
          <p:cNvSpPr/>
          <p:nvPr>
            <p:custDataLst>
              <p:tags r:id="rId24"/>
            </p:custDataLst>
          </p:nvPr>
        </p:nvSpPr>
        <p:spPr bwMode="auto">
          <a:xfrm>
            <a:off x="3340521" y="3431194"/>
            <a:ext cx="337450" cy="575014"/>
          </a:xfrm>
          <a:custGeom>
            <a:avLst/>
            <a:gdLst>
              <a:gd name="connsiteX0" fmla="*/ 99219 w 198438"/>
              <a:gd name="connsiteY0" fmla="*/ 288925 h 338138"/>
              <a:gd name="connsiteX1" fmla="*/ 84137 w 198438"/>
              <a:gd name="connsiteY1" fmla="*/ 302419 h 338138"/>
              <a:gd name="connsiteX2" fmla="*/ 99219 w 198438"/>
              <a:gd name="connsiteY2" fmla="*/ 315913 h 338138"/>
              <a:gd name="connsiteX3" fmla="*/ 114301 w 198438"/>
              <a:gd name="connsiteY3" fmla="*/ 302419 h 338138"/>
              <a:gd name="connsiteX4" fmla="*/ 99219 w 198438"/>
              <a:gd name="connsiteY4" fmla="*/ 288925 h 338138"/>
              <a:gd name="connsiteX5" fmla="*/ 14287 w 198438"/>
              <a:gd name="connsiteY5" fmla="*/ 69850 h 338138"/>
              <a:gd name="connsiteX6" fmla="*/ 14287 w 198438"/>
              <a:gd name="connsiteY6" fmla="*/ 268288 h 338138"/>
              <a:gd name="connsiteX7" fmla="*/ 184150 w 198438"/>
              <a:gd name="connsiteY7" fmla="*/ 268288 h 338138"/>
              <a:gd name="connsiteX8" fmla="*/ 184150 w 198438"/>
              <a:gd name="connsiteY8" fmla="*/ 69850 h 338138"/>
              <a:gd name="connsiteX9" fmla="*/ 63723 w 198438"/>
              <a:gd name="connsiteY9" fmla="*/ 28575 h 338138"/>
              <a:gd name="connsiteX10" fmla="*/ 57150 w 198438"/>
              <a:gd name="connsiteY10" fmla="*/ 36368 h 338138"/>
              <a:gd name="connsiteX11" fmla="*/ 63723 w 198438"/>
              <a:gd name="connsiteY11" fmla="*/ 42863 h 338138"/>
              <a:gd name="connsiteX12" fmla="*/ 134715 w 198438"/>
              <a:gd name="connsiteY12" fmla="*/ 42863 h 338138"/>
              <a:gd name="connsiteX13" fmla="*/ 141288 w 198438"/>
              <a:gd name="connsiteY13" fmla="*/ 36368 h 338138"/>
              <a:gd name="connsiteX14" fmla="*/ 134715 w 198438"/>
              <a:gd name="connsiteY14" fmla="*/ 28575 h 338138"/>
              <a:gd name="connsiteX15" fmla="*/ 63723 w 198438"/>
              <a:gd name="connsiteY15" fmla="*/ 28575 h 338138"/>
              <a:gd name="connsiteX16" fmla="*/ 35719 w 198438"/>
              <a:gd name="connsiteY16" fmla="*/ 0 h 338138"/>
              <a:gd name="connsiteX17" fmla="*/ 162719 w 198438"/>
              <a:gd name="connsiteY17" fmla="*/ 0 h 338138"/>
              <a:gd name="connsiteX18" fmla="*/ 198438 w 198438"/>
              <a:gd name="connsiteY18" fmla="*/ 35663 h 338138"/>
              <a:gd name="connsiteX19" fmla="*/ 198438 w 198438"/>
              <a:gd name="connsiteY19" fmla="*/ 302475 h 338138"/>
              <a:gd name="connsiteX20" fmla="*/ 162719 w 198438"/>
              <a:gd name="connsiteY20" fmla="*/ 338138 h 338138"/>
              <a:gd name="connsiteX21" fmla="*/ 35719 w 198438"/>
              <a:gd name="connsiteY21" fmla="*/ 338138 h 338138"/>
              <a:gd name="connsiteX22" fmla="*/ 0 w 198438"/>
              <a:gd name="connsiteY22" fmla="*/ 302475 h 338138"/>
              <a:gd name="connsiteX23" fmla="*/ 0 w 198438"/>
              <a:gd name="connsiteY23" fmla="*/ 35663 h 338138"/>
              <a:gd name="connsiteX24" fmla="*/ 35719 w 198438"/>
              <a:gd name="connsiteY2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98438" h="338138">
                <a:moveTo>
                  <a:pt x="99219" y="288925"/>
                </a:moveTo>
                <a:cubicBezTo>
                  <a:pt x="90889" y="288925"/>
                  <a:pt x="84137" y="294966"/>
                  <a:pt x="84137" y="302419"/>
                </a:cubicBezTo>
                <a:cubicBezTo>
                  <a:pt x="84137" y="309872"/>
                  <a:pt x="90889" y="315913"/>
                  <a:pt x="99219" y="315913"/>
                </a:cubicBezTo>
                <a:cubicBezTo>
                  <a:pt x="107549" y="315913"/>
                  <a:pt x="114301" y="309872"/>
                  <a:pt x="114301" y="302419"/>
                </a:cubicBezTo>
                <a:cubicBezTo>
                  <a:pt x="114301" y="294966"/>
                  <a:pt x="107549" y="288925"/>
                  <a:pt x="99219" y="288925"/>
                </a:cubicBezTo>
                <a:close/>
                <a:moveTo>
                  <a:pt x="14287" y="69850"/>
                </a:moveTo>
                <a:lnTo>
                  <a:pt x="14287" y="268288"/>
                </a:lnTo>
                <a:lnTo>
                  <a:pt x="184150" y="268288"/>
                </a:lnTo>
                <a:lnTo>
                  <a:pt x="184150" y="69850"/>
                </a:lnTo>
                <a:close/>
                <a:moveTo>
                  <a:pt x="63723" y="28575"/>
                </a:moveTo>
                <a:cubicBezTo>
                  <a:pt x="59779" y="28575"/>
                  <a:pt x="57150" y="32472"/>
                  <a:pt x="57150" y="36368"/>
                </a:cubicBezTo>
                <a:cubicBezTo>
                  <a:pt x="57150" y="40265"/>
                  <a:pt x="59779" y="42863"/>
                  <a:pt x="63723" y="42863"/>
                </a:cubicBezTo>
                <a:cubicBezTo>
                  <a:pt x="63723" y="42863"/>
                  <a:pt x="63723" y="42863"/>
                  <a:pt x="134715" y="42863"/>
                </a:cubicBezTo>
                <a:cubicBezTo>
                  <a:pt x="138659" y="42863"/>
                  <a:pt x="141288" y="40265"/>
                  <a:pt x="141288" y="36368"/>
                </a:cubicBezTo>
                <a:cubicBezTo>
                  <a:pt x="141288" y="32472"/>
                  <a:pt x="138659" y="28575"/>
                  <a:pt x="134715" y="28575"/>
                </a:cubicBezTo>
                <a:cubicBezTo>
                  <a:pt x="134715" y="28575"/>
                  <a:pt x="134715" y="28575"/>
                  <a:pt x="63723" y="28575"/>
                </a:cubicBezTo>
                <a:close/>
                <a:moveTo>
                  <a:pt x="35719" y="0"/>
                </a:moveTo>
                <a:cubicBezTo>
                  <a:pt x="35719" y="0"/>
                  <a:pt x="35719" y="0"/>
                  <a:pt x="162719" y="0"/>
                </a:cubicBezTo>
                <a:cubicBezTo>
                  <a:pt x="182563" y="0"/>
                  <a:pt x="198438" y="15850"/>
                  <a:pt x="198438" y="35663"/>
                </a:cubicBezTo>
                <a:cubicBezTo>
                  <a:pt x="198438" y="35663"/>
                  <a:pt x="198438" y="35663"/>
                  <a:pt x="198438" y="302475"/>
                </a:cubicBezTo>
                <a:cubicBezTo>
                  <a:pt x="198438" y="322288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5719" y="338138"/>
                </a:cubicBezTo>
                <a:cubicBezTo>
                  <a:pt x="15875" y="338138"/>
                  <a:pt x="0" y="322288"/>
                  <a:pt x="0" y="302475"/>
                </a:cubicBezTo>
                <a:cubicBezTo>
                  <a:pt x="0" y="302475"/>
                  <a:pt x="0" y="302475"/>
                  <a:pt x="0" y="35663"/>
                </a:cubicBezTo>
                <a:cubicBezTo>
                  <a:pt x="0" y="15850"/>
                  <a:pt x="15875" y="0"/>
                  <a:pt x="3571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9" name="任意多边形 23"/>
          <p:cNvSpPr/>
          <p:nvPr>
            <p:custDataLst>
              <p:tags r:id="rId25"/>
            </p:custDataLst>
          </p:nvPr>
        </p:nvSpPr>
        <p:spPr bwMode="auto">
          <a:xfrm>
            <a:off x="8328834" y="3518767"/>
            <a:ext cx="571624" cy="399869"/>
          </a:xfrm>
          <a:custGeom>
            <a:avLst/>
            <a:gdLst>
              <a:gd name="connsiteX0" fmla="*/ 303212 w 338138"/>
              <a:gd name="connsiteY0" fmla="*/ 103188 h 236538"/>
              <a:gd name="connsiteX1" fmla="*/ 303212 w 338138"/>
              <a:gd name="connsiteY1" fmla="*/ 122238 h 236538"/>
              <a:gd name="connsiteX2" fmla="*/ 306034 w 338138"/>
              <a:gd name="connsiteY2" fmla="*/ 122238 h 236538"/>
              <a:gd name="connsiteX3" fmla="*/ 315912 w 338138"/>
              <a:gd name="connsiteY3" fmla="*/ 112713 h 236538"/>
              <a:gd name="connsiteX4" fmla="*/ 306034 w 338138"/>
              <a:gd name="connsiteY4" fmla="*/ 103188 h 236538"/>
              <a:gd name="connsiteX5" fmla="*/ 303212 w 338138"/>
              <a:gd name="connsiteY5" fmla="*/ 103188 h 236538"/>
              <a:gd name="connsiteX6" fmla="*/ 65087 w 338138"/>
              <a:gd name="connsiteY6" fmla="*/ 90488 h 236538"/>
              <a:gd name="connsiteX7" fmla="*/ 61912 w 338138"/>
              <a:gd name="connsiteY7" fmla="*/ 96838 h 236538"/>
              <a:gd name="connsiteX8" fmla="*/ 68262 w 338138"/>
              <a:gd name="connsiteY8" fmla="*/ 96838 h 236538"/>
              <a:gd name="connsiteX9" fmla="*/ 90487 w 338138"/>
              <a:gd name="connsiteY9" fmla="*/ 87313 h 236538"/>
              <a:gd name="connsiteX10" fmla="*/ 90487 w 338138"/>
              <a:gd name="connsiteY10" fmla="*/ 107951 h 236538"/>
              <a:gd name="connsiteX11" fmla="*/ 98107 w 338138"/>
              <a:gd name="connsiteY11" fmla="*/ 107951 h 236538"/>
              <a:gd name="connsiteX12" fmla="*/ 109537 w 338138"/>
              <a:gd name="connsiteY12" fmla="*/ 97632 h 236538"/>
              <a:gd name="connsiteX13" fmla="*/ 98107 w 338138"/>
              <a:gd name="connsiteY13" fmla="*/ 87313 h 236538"/>
              <a:gd name="connsiteX14" fmla="*/ 90487 w 338138"/>
              <a:gd name="connsiteY14" fmla="*/ 87313 h 236538"/>
              <a:gd name="connsiteX15" fmla="*/ 86677 w 338138"/>
              <a:gd name="connsiteY15" fmla="*/ 79375 h 236538"/>
              <a:gd name="connsiteX16" fmla="*/ 98107 w 338138"/>
              <a:gd name="connsiteY16" fmla="*/ 79375 h 236538"/>
              <a:gd name="connsiteX17" fmla="*/ 115887 w 338138"/>
              <a:gd name="connsiteY17" fmla="*/ 97632 h 236538"/>
              <a:gd name="connsiteX18" fmla="*/ 98107 w 338138"/>
              <a:gd name="connsiteY18" fmla="*/ 115888 h 236538"/>
              <a:gd name="connsiteX19" fmla="*/ 86677 w 338138"/>
              <a:gd name="connsiteY19" fmla="*/ 115888 h 236538"/>
              <a:gd name="connsiteX20" fmla="*/ 84137 w 338138"/>
              <a:gd name="connsiteY20" fmla="*/ 113280 h 236538"/>
              <a:gd name="connsiteX21" fmla="*/ 84137 w 338138"/>
              <a:gd name="connsiteY21" fmla="*/ 81983 h 236538"/>
              <a:gd name="connsiteX22" fmla="*/ 86677 w 338138"/>
              <a:gd name="connsiteY22" fmla="*/ 79375 h 236538"/>
              <a:gd name="connsiteX23" fmla="*/ 63764 w 338138"/>
              <a:gd name="connsiteY23" fmla="*/ 79375 h 236538"/>
              <a:gd name="connsiteX24" fmla="*/ 66410 w 338138"/>
              <a:gd name="connsiteY24" fmla="*/ 79375 h 236538"/>
              <a:gd name="connsiteX25" fmla="*/ 69056 w 338138"/>
              <a:gd name="connsiteY25" fmla="*/ 80727 h 236538"/>
              <a:gd name="connsiteX26" fmla="*/ 80962 w 338138"/>
              <a:gd name="connsiteY26" fmla="*/ 113183 h 236538"/>
              <a:gd name="connsiteX27" fmla="*/ 78316 w 338138"/>
              <a:gd name="connsiteY27" fmla="*/ 115888 h 236538"/>
              <a:gd name="connsiteX28" fmla="*/ 75670 w 338138"/>
              <a:gd name="connsiteY28" fmla="*/ 115888 h 236538"/>
              <a:gd name="connsiteX29" fmla="*/ 74347 w 338138"/>
              <a:gd name="connsiteY29" fmla="*/ 114536 h 236538"/>
              <a:gd name="connsiteX30" fmla="*/ 70378 w 338138"/>
              <a:gd name="connsiteY30" fmla="*/ 105069 h 236538"/>
              <a:gd name="connsiteX31" fmla="*/ 59795 w 338138"/>
              <a:gd name="connsiteY31" fmla="*/ 105069 h 236538"/>
              <a:gd name="connsiteX32" fmla="*/ 55826 w 338138"/>
              <a:gd name="connsiteY32" fmla="*/ 114536 h 236538"/>
              <a:gd name="connsiteX33" fmla="*/ 54503 w 338138"/>
              <a:gd name="connsiteY33" fmla="*/ 115888 h 236538"/>
              <a:gd name="connsiteX34" fmla="*/ 51858 w 338138"/>
              <a:gd name="connsiteY34" fmla="*/ 115888 h 236538"/>
              <a:gd name="connsiteX35" fmla="*/ 49212 w 338138"/>
              <a:gd name="connsiteY35" fmla="*/ 114536 h 236538"/>
              <a:gd name="connsiteX36" fmla="*/ 49212 w 338138"/>
              <a:gd name="connsiteY36" fmla="*/ 113183 h 236538"/>
              <a:gd name="connsiteX37" fmla="*/ 61118 w 338138"/>
              <a:gd name="connsiteY37" fmla="*/ 80727 h 236538"/>
              <a:gd name="connsiteX38" fmla="*/ 63764 w 338138"/>
              <a:gd name="connsiteY38" fmla="*/ 79375 h 236538"/>
              <a:gd name="connsiteX39" fmla="*/ 19050 w 338138"/>
              <a:gd name="connsiteY39" fmla="*/ 63500 h 236538"/>
              <a:gd name="connsiteX40" fmla="*/ 19050 w 338138"/>
              <a:gd name="connsiteY40" fmla="*/ 132790 h 236538"/>
              <a:gd name="connsiteX41" fmla="*/ 120915 w 338138"/>
              <a:gd name="connsiteY41" fmla="*/ 132790 h 236538"/>
              <a:gd name="connsiteX42" fmla="*/ 124884 w 338138"/>
              <a:gd name="connsiteY42" fmla="*/ 134097 h 236538"/>
              <a:gd name="connsiteX43" fmla="*/ 161925 w 338138"/>
              <a:gd name="connsiteY43" fmla="*/ 152400 h 236538"/>
              <a:gd name="connsiteX44" fmla="*/ 152665 w 338138"/>
              <a:gd name="connsiteY44" fmla="*/ 123638 h 236538"/>
              <a:gd name="connsiteX45" fmla="*/ 152665 w 338138"/>
              <a:gd name="connsiteY45" fmla="*/ 121024 h 236538"/>
              <a:gd name="connsiteX46" fmla="*/ 152665 w 338138"/>
              <a:gd name="connsiteY46" fmla="*/ 63500 h 236538"/>
              <a:gd name="connsiteX47" fmla="*/ 19050 w 338138"/>
              <a:gd name="connsiteY47" fmla="*/ 63500 h 236538"/>
              <a:gd name="connsiteX48" fmla="*/ 52387 w 338138"/>
              <a:gd name="connsiteY48" fmla="*/ 17463 h 236538"/>
              <a:gd name="connsiteX49" fmla="*/ 52387 w 338138"/>
              <a:gd name="connsiteY49" fmla="*/ 43782 h 236538"/>
              <a:gd name="connsiteX50" fmla="*/ 161817 w 338138"/>
              <a:gd name="connsiteY50" fmla="*/ 43782 h 236538"/>
              <a:gd name="connsiteX51" fmla="*/ 169728 w 338138"/>
              <a:gd name="connsiteY51" fmla="*/ 52994 h 236538"/>
              <a:gd name="connsiteX52" fmla="*/ 169728 w 338138"/>
              <a:gd name="connsiteY52" fmla="*/ 118791 h 236538"/>
              <a:gd name="connsiteX53" fmla="*/ 186868 w 338138"/>
              <a:gd name="connsiteY53" fmla="*/ 167482 h 236538"/>
              <a:gd name="connsiteX54" fmla="*/ 184231 w 338138"/>
              <a:gd name="connsiteY54" fmla="*/ 176693 h 236538"/>
              <a:gd name="connsiteX55" fmla="*/ 177639 w 338138"/>
              <a:gd name="connsiteY55" fmla="*/ 179325 h 236538"/>
              <a:gd name="connsiteX56" fmla="*/ 173683 w 338138"/>
              <a:gd name="connsiteY56" fmla="*/ 178009 h 236538"/>
              <a:gd name="connsiteX57" fmla="*/ 119627 w 338138"/>
              <a:gd name="connsiteY57" fmla="*/ 150374 h 236538"/>
              <a:gd name="connsiteX58" fmla="*/ 52387 w 338138"/>
              <a:gd name="connsiteY58" fmla="*/ 150374 h 236538"/>
              <a:gd name="connsiteX59" fmla="*/ 52387 w 338138"/>
              <a:gd name="connsiteY59" fmla="*/ 217488 h 236538"/>
              <a:gd name="connsiteX60" fmla="*/ 285750 w 338138"/>
              <a:gd name="connsiteY60" fmla="*/ 217488 h 236538"/>
              <a:gd name="connsiteX61" fmla="*/ 285750 w 338138"/>
              <a:gd name="connsiteY61" fmla="*/ 17463 h 236538"/>
              <a:gd name="connsiteX62" fmla="*/ 52387 w 338138"/>
              <a:gd name="connsiteY62" fmla="*/ 17463 h 236538"/>
              <a:gd name="connsiteX63" fmla="*/ 42267 w 338138"/>
              <a:gd name="connsiteY63" fmla="*/ 0 h 236538"/>
              <a:gd name="connsiteX64" fmla="*/ 328892 w 338138"/>
              <a:gd name="connsiteY64" fmla="*/ 0 h 236538"/>
              <a:gd name="connsiteX65" fmla="*/ 338138 w 338138"/>
              <a:gd name="connsiteY65" fmla="*/ 9199 h 236538"/>
              <a:gd name="connsiteX66" fmla="*/ 338138 w 338138"/>
              <a:gd name="connsiteY66" fmla="*/ 227339 h 236538"/>
              <a:gd name="connsiteX67" fmla="*/ 328892 w 338138"/>
              <a:gd name="connsiteY67" fmla="*/ 236538 h 236538"/>
              <a:gd name="connsiteX68" fmla="*/ 42267 w 338138"/>
              <a:gd name="connsiteY68" fmla="*/ 236538 h 236538"/>
              <a:gd name="connsiteX69" fmla="*/ 33021 w 338138"/>
              <a:gd name="connsiteY69" fmla="*/ 227339 h 236538"/>
              <a:gd name="connsiteX70" fmla="*/ 33021 w 338138"/>
              <a:gd name="connsiteY70" fmla="*/ 151122 h 236538"/>
              <a:gd name="connsiteX71" fmla="*/ 9246 w 338138"/>
              <a:gd name="connsiteY71" fmla="*/ 151122 h 236538"/>
              <a:gd name="connsiteX72" fmla="*/ 0 w 338138"/>
              <a:gd name="connsiteY72" fmla="*/ 141923 h 236538"/>
              <a:gd name="connsiteX73" fmla="*/ 0 w 338138"/>
              <a:gd name="connsiteY73" fmla="*/ 53878 h 236538"/>
              <a:gd name="connsiteX74" fmla="*/ 9246 w 338138"/>
              <a:gd name="connsiteY74" fmla="*/ 44679 h 236538"/>
              <a:gd name="connsiteX75" fmla="*/ 33021 w 338138"/>
              <a:gd name="connsiteY75" fmla="*/ 44679 h 236538"/>
              <a:gd name="connsiteX76" fmla="*/ 33021 w 338138"/>
              <a:gd name="connsiteY76" fmla="*/ 9199 h 236538"/>
              <a:gd name="connsiteX77" fmla="*/ 42267 w 338138"/>
              <a:gd name="connsiteY77" fmla="*/ 0 h 236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38138" h="236538">
                <a:moveTo>
                  <a:pt x="303212" y="103188"/>
                </a:moveTo>
                <a:cubicBezTo>
                  <a:pt x="303212" y="103188"/>
                  <a:pt x="303212" y="103188"/>
                  <a:pt x="303212" y="122238"/>
                </a:cubicBezTo>
                <a:cubicBezTo>
                  <a:pt x="303212" y="122238"/>
                  <a:pt x="303212" y="122238"/>
                  <a:pt x="306034" y="122238"/>
                </a:cubicBezTo>
                <a:cubicBezTo>
                  <a:pt x="311679" y="122238"/>
                  <a:pt x="315912" y="116795"/>
                  <a:pt x="315912" y="112713"/>
                </a:cubicBezTo>
                <a:cubicBezTo>
                  <a:pt x="315912" y="107270"/>
                  <a:pt x="311679" y="103188"/>
                  <a:pt x="306034" y="103188"/>
                </a:cubicBezTo>
                <a:cubicBezTo>
                  <a:pt x="306034" y="103188"/>
                  <a:pt x="306034" y="103188"/>
                  <a:pt x="303212" y="103188"/>
                </a:cubicBezTo>
                <a:close/>
                <a:moveTo>
                  <a:pt x="65087" y="90488"/>
                </a:moveTo>
                <a:lnTo>
                  <a:pt x="61912" y="96838"/>
                </a:lnTo>
                <a:lnTo>
                  <a:pt x="68262" y="96838"/>
                </a:lnTo>
                <a:close/>
                <a:moveTo>
                  <a:pt x="90487" y="87313"/>
                </a:moveTo>
                <a:cubicBezTo>
                  <a:pt x="90487" y="87313"/>
                  <a:pt x="90487" y="87313"/>
                  <a:pt x="90487" y="107951"/>
                </a:cubicBezTo>
                <a:cubicBezTo>
                  <a:pt x="90487" y="107951"/>
                  <a:pt x="90487" y="107951"/>
                  <a:pt x="98107" y="107951"/>
                </a:cubicBezTo>
                <a:cubicBezTo>
                  <a:pt x="104457" y="107951"/>
                  <a:pt x="109537" y="104081"/>
                  <a:pt x="109537" y="97632"/>
                </a:cubicBezTo>
                <a:cubicBezTo>
                  <a:pt x="109537" y="92473"/>
                  <a:pt x="104457" y="87313"/>
                  <a:pt x="98107" y="87313"/>
                </a:cubicBezTo>
                <a:cubicBezTo>
                  <a:pt x="98107" y="87313"/>
                  <a:pt x="98107" y="87313"/>
                  <a:pt x="90487" y="87313"/>
                </a:cubicBezTo>
                <a:close/>
                <a:moveTo>
                  <a:pt x="86677" y="79375"/>
                </a:moveTo>
                <a:cubicBezTo>
                  <a:pt x="86677" y="79375"/>
                  <a:pt x="86677" y="79375"/>
                  <a:pt x="98107" y="79375"/>
                </a:cubicBezTo>
                <a:cubicBezTo>
                  <a:pt x="108267" y="79375"/>
                  <a:pt x="115887" y="88503"/>
                  <a:pt x="115887" y="97632"/>
                </a:cubicBezTo>
                <a:cubicBezTo>
                  <a:pt x="115887" y="108064"/>
                  <a:pt x="108267" y="115888"/>
                  <a:pt x="98107" y="115888"/>
                </a:cubicBezTo>
                <a:cubicBezTo>
                  <a:pt x="98107" y="115888"/>
                  <a:pt x="98107" y="115888"/>
                  <a:pt x="86677" y="115888"/>
                </a:cubicBezTo>
                <a:cubicBezTo>
                  <a:pt x="85407" y="115888"/>
                  <a:pt x="84137" y="114584"/>
                  <a:pt x="84137" y="113280"/>
                </a:cubicBezTo>
                <a:cubicBezTo>
                  <a:pt x="84137" y="113280"/>
                  <a:pt x="84137" y="113280"/>
                  <a:pt x="84137" y="81983"/>
                </a:cubicBezTo>
                <a:cubicBezTo>
                  <a:pt x="84137" y="80679"/>
                  <a:pt x="85407" y="79375"/>
                  <a:pt x="86677" y="79375"/>
                </a:cubicBezTo>
                <a:close/>
                <a:moveTo>
                  <a:pt x="63764" y="79375"/>
                </a:moveTo>
                <a:cubicBezTo>
                  <a:pt x="63764" y="79375"/>
                  <a:pt x="63764" y="79375"/>
                  <a:pt x="66410" y="79375"/>
                </a:cubicBezTo>
                <a:cubicBezTo>
                  <a:pt x="67733" y="79375"/>
                  <a:pt x="67733" y="79375"/>
                  <a:pt x="69056" y="80727"/>
                </a:cubicBezTo>
                <a:lnTo>
                  <a:pt x="80962" y="113183"/>
                </a:lnTo>
                <a:cubicBezTo>
                  <a:pt x="80962" y="114536"/>
                  <a:pt x="79639" y="115888"/>
                  <a:pt x="78316" y="115888"/>
                </a:cubicBezTo>
                <a:cubicBezTo>
                  <a:pt x="78316" y="115888"/>
                  <a:pt x="78316" y="115888"/>
                  <a:pt x="75670" y="115888"/>
                </a:cubicBezTo>
                <a:cubicBezTo>
                  <a:pt x="74347" y="115888"/>
                  <a:pt x="74347" y="114536"/>
                  <a:pt x="74347" y="114536"/>
                </a:cubicBezTo>
                <a:cubicBezTo>
                  <a:pt x="74347" y="114536"/>
                  <a:pt x="74347" y="114536"/>
                  <a:pt x="70378" y="105069"/>
                </a:cubicBezTo>
                <a:cubicBezTo>
                  <a:pt x="70378" y="105069"/>
                  <a:pt x="70378" y="105069"/>
                  <a:pt x="59795" y="105069"/>
                </a:cubicBezTo>
                <a:cubicBezTo>
                  <a:pt x="59795" y="105069"/>
                  <a:pt x="59795" y="105069"/>
                  <a:pt x="55826" y="114536"/>
                </a:cubicBezTo>
                <a:cubicBezTo>
                  <a:pt x="55826" y="114536"/>
                  <a:pt x="55826" y="115888"/>
                  <a:pt x="54503" y="115888"/>
                </a:cubicBezTo>
                <a:cubicBezTo>
                  <a:pt x="54503" y="115888"/>
                  <a:pt x="54503" y="115888"/>
                  <a:pt x="51858" y="115888"/>
                </a:cubicBezTo>
                <a:cubicBezTo>
                  <a:pt x="50535" y="115888"/>
                  <a:pt x="50535" y="115888"/>
                  <a:pt x="49212" y="114536"/>
                </a:cubicBezTo>
                <a:cubicBezTo>
                  <a:pt x="49212" y="114536"/>
                  <a:pt x="49212" y="113183"/>
                  <a:pt x="49212" y="113183"/>
                </a:cubicBezTo>
                <a:cubicBezTo>
                  <a:pt x="49212" y="113183"/>
                  <a:pt x="49212" y="113183"/>
                  <a:pt x="61118" y="80727"/>
                </a:cubicBezTo>
                <a:cubicBezTo>
                  <a:pt x="61118" y="79375"/>
                  <a:pt x="62441" y="79375"/>
                  <a:pt x="63764" y="79375"/>
                </a:cubicBezTo>
                <a:close/>
                <a:moveTo>
                  <a:pt x="19050" y="63500"/>
                </a:moveTo>
                <a:lnTo>
                  <a:pt x="19050" y="132790"/>
                </a:lnTo>
                <a:cubicBezTo>
                  <a:pt x="19050" y="132790"/>
                  <a:pt x="19050" y="132790"/>
                  <a:pt x="120915" y="132790"/>
                </a:cubicBezTo>
                <a:cubicBezTo>
                  <a:pt x="122238" y="132790"/>
                  <a:pt x="124884" y="132790"/>
                  <a:pt x="124884" y="134097"/>
                </a:cubicBezTo>
                <a:cubicBezTo>
                  <a:pt x="124884" y="134097"/>
                  <a:pt x="124884" y="134097"/>
                  <a:pt x="161925" y="152400"/>
                </a:cubicBezTo>
                <a:cubicBezTo>
                  <a:pt x="161925" y="152400"/>
                  <a:pt x="161925" y="152400"/>
                  <a:pt x="152665" y="123638"/>
                </a:cubicBezTo>
                <a:cubicBezTo>
                  <a:pt x="152665" y="123638"/>
                  <a:pt x="152665" y="122331"/>
                  <a:pt x="152665" y="121024"/>
                </a:cubicBezTo>
                <a:cubicBezTo>
                  <a:pt x="152665" y="121024"/>
                  <a:pt x="152665" y="121024"/>
                  <a:pt x="152665" y="63500"/>
                </a:cubicBezTo>
                <a:cubicBezTo>
                  <a:pt x="152665" y="63500"/>
                  <a:pt x="152665" y="63500"/>
                  <a:pt x="19050" y="63500"/>
                </a:cubicBezTo>
                <a:close/>
                <a:moveTo>
                  <a:pt x="52387" y="17463"/>
                </a:moveTo>
                <a:cubicBezTo>
                  <a:pt x="52387" y="17463"/>
                  <a:pt x="52387" y="17463"/>
                  <a:pt x="52387" y="43782"/>
                </a:cubicBezTo>
                <a:cubicBezTo>
                  <a:pt x="52387" y="43782"/>
                  <a:pt x="52387" y="43782"/>
                  <a:pt x="161817" y="43782"/>
                </a:cubicBezTo>
                <a:cubicBezTo>
                  <a:pt x="165773" y="43782"/>
                  <a:pt x="169728" y="49046"/>
                  <a:pt x="169728" y="52994"/>
                </a:cubicBezTo>
                <a:cubicBezTo>
                  <a:pt x="169728" y="52994"/>
                  <a:pt x="169728" y="52994"/>
                  <a:pt x="169728" y="118791"/>
                </a:cubicBezTo>
                <a:cubicBezTo>
                  <a:pt x="169728" y="118791"/>
                  <a:pt x="169728" y="118791"/>
                  <a:pt x="186868" y="167482"/>
                </a:cubicBezTo>
                <a:cubicBezTo>
                  <a:pt x="188186" y="171430"/>
                  <a:pt x="186868" y="174062"/>
                  <a:pt x="184231" y="176693"/>
                </a:cubicBezTo>
                <a:cubicBezTo>
                  <a:pt x="181594" y="178009"/>
                  <a:pt x="180275" y="179325"/>
                  <a:pt x="177639" y="179325"/>
                </a:cubicBezTo>
                <a:cubicBezTo>
                  <a:pt x="176320" y="179325"/>
                  <a:pt x="175002" y="179325"/>
                  <a:pt x="173683" y="178009"/>
                </a:cubicBezTo>
                <a:cubicBezTo>
                  <a:pt x="173683" y="178009"/>
                  <a:pt x="173683" y="178009"/>
                  <a:pt x="119627" y="150374"/>
                </a:cubicBezTo>
                <a:cubicBezTo>
                  <a:pt x="119627" y="150374"/>
                  <a:pt x="119627" y="150374"/>
                  <a:pt x="52387" y="150374"/>
                </a:cubicBezTo>
                <a:cubicBezTo>
                  <a:pt x="52387" y="150374"/>
                  <a:pt x="52387" y="150374"/>
                  <a:pt x="52387" y="217488"/>
                </a:cubicBezTo>
                <a:cubicBezTo>
                  <a:pt x="52387" y="217488"/>
                  <a:pt x="52387" y="217488"/>
                  <a:pt x="285750" y="217488"/>
                </a:cubicBezTo>
                <a:lnTo>
                  <a:pt x="285750" y="17463"/>
                </a:lnTo>
                <a:cubicBezTo>
                  <a:pt x="285750" y="17463"/>
                  <a:pt x="285750" y="17463"/>
                  <a:pt x="52387" y="17463"/>
                </a:cubicBezTo>
                <a:close/>
                <a:moveTo>
                  <a:pt x="42267" y="0"/>
                </a:moveTo>
                <a:cubicBezTo>
                  <a:pt x="42267" y="0"/>
                  <a:pt x="42267" y="0"/>
                  <a:pt x="328892" y="0"/>
                </a:cubicBezTo>
                <a:cubicBezTo>
                  <a:pt x="334176" y="0"/>
                  <a:pt x="338138" y="3942"/>
                  <a:pt x="338138" y="9199"/>
                </a:cubicBezTo>
                <a:cubicBezTo>
                  <a:pt x="338138" y="9199"/>
                  <a:pt x="338138" y="9199"/>
                  <a:pt x="338138" y="227339"/>
                </a:cubicBezTo>
                <a:cubicBezTo>
                  <a:pt x="338138" y="232596"/>
                  <a:pt x="334176" y="236538"/>
                  <a:pt x="328892" y="236538"/>
                </a:cubicBezTo>
                <a:cubicBezTo>
                  <a:pt x="328892" y="236538"/>
                  <a:pt x="328892" y="236538"/>
                  <a:pt x="42267" y="236538"/>
                </a:cubicBezTo>
                <a:cubicBezTo>
                  <a:pt x="36984" y="236538"/>
                  <a:pt x="33021" y="232596"/>
                  <a:pt x="33021" y="227339"/>
                </a:cubicBezTo>
                <a:cubicBezTo>
                  <a:pt x="33021" y="227339"/>
                  <a:pt x="33021" y="227339"/>
                  <a:pt x="33021" y="151122"/>
                </a:cubicBezTo>
                <a:cubicBezTo>
                  <a:pt x="33021" y="151122"/>
                  <a:pt x="33021" y="151122"/>
                  <a:pt x="9246" y="151122"/>
                </a:cubicBezTo>
                <a:cubicBezTo>
                  <a:pt x="3962" y="151122"/>
                  <a:pt x="0" y="147179"/>
                  <a:pt x="0" y="141923"/>
                </a:cubicBezTo>
                <a:cubicBezTo>
                  <a:pt x="0" y="141923"/>
                  <a:pt x="0" y="141923"/>
                  <a:pt x="0" y="53878"/>
                </a:cubicBezTo>
                <a:cubicBezTo>
                  <a:pt x="0" y="49936"/>
                  <a:pt x="3962" y="44679"/>
                  <a:pt x="9246" y="44679"/>
                </a:cubicBezTo>
                <a:cubicBezTo>
                  <a:pt x="9246" y="44679"/>
                  <a:pt x="9246" y="44679"/>
                  <a:pt x="33021" y="44679"/>
                </a:cubicBezTo>
                <a:cubicBezTo>
                  <a:pt x="33021" y="44679"/>
                  <a:pt x="33021" y="44679"/>
                  <a:pt x="33021" y="9199"/>
                </a:cubicBezTo>
                <a:cubicBezTo>
                  <a:pt x="33021" y="3942"/>
                  <a:pt x="36984" y="0"/>
                  <a:pt x="422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normAutofit lnSpcReduction="10000"/>
          </a:bodyPr>
          <a:lstStyle/>
          <a:p>
            <a:pPr algn="ctr">
              <a:lnSpc>
                <a:spcPct val="13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>
            <p:custDataLst>
              <p:tags r:id="rId26"/>
            </p:custDataLst>
          </p:nvPr>
        </p:nvSpPr>
        <p:spPr>
          <a:xfrm>
            <a:off x="5276090" y="1488229"/>
            <a:ext cx="1371600" cy="13716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>
            <p:custDataLst>
              <p:tags r:id="rId27"/>
            </p:custDataLst>
          </p:nvPr>
        </p:nvSpPr>
        <p:spPr bwMode="auto">
          <a:xfrm>
            <a:off x="5488080" y="2010377"/>
            <a:ext cx="771090" cy="713384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>
            <a:normAutofit/>
          </a:bodyPr>
          <a:lstStyle/>
          <a:p>
            <a:pPr algn="ctr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28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06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 fontScale="90000"/>
          </a:bodyPr>
          <a:lstStyle/>
          <a:p>
            <a:pPr mar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破碎筛分与成品储运环节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994843" y="3224530"/>
            <a:ext cx="4633595" cy="525145"/>
          </a:xfrm>
        </p:spPr>
        <p:txBody>
          <a:bodyPr/>
          <a:lstStyle/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单击此处添加副标题内容</a:t>
            </a:r>
            <a:endParaRPr lang="zh-CN" altLang="en-US" dirty="0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8910" y="6367145"/>
            <a:ext cx="720090" cy="617855"/>
          </a:xfrm>
          <a:prstGeom prst="rect">
            <a:avLst/>
          </a:prstGeom>
        </p:spPr>
      </p:pic>
      <p:pic>
        <p:nvPicPr>
          <p:cNvPr id="2" name="图片 1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6309995"/>
            <a:ext cx="720090" cy="675005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8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032"/>
            <a:ext cx="720090" cy="617968"/>
          </a:xfrm>
          <a:prstGeom prst="rect">
            <a:avLst/>
          </a:prstGeom>
        </p:spPr>
      </p:pic>
      <p:pic>
        <p:nvPicPr>
          <p:cNvPr id="9" name="图片 8"/>
          <p:cNvPicPr/>
          <p:nvPr>
            <p:custDataLst>
              <p:tags r:id="rId9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3" name="Title 6"/>
          <p:cNvSpPr txBox="1"/>
          <p:nvPr>
            <p:custDataLst>
              <p:tags r:id="rId10"/>
            </p:custDataLst>
          </p:nvPr>
        </p:nvSpPr>
        <p:spPr>
          <a:xfrm>
            <a:off x="608399" y="1522800"/>
            <a:ext cx="5125100" cy="44208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0" rIns="72000" bIns="0" anchor="t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285750" indent="-285750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l"/>
            </a:pP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环保设施与治理设施</a:t>
            </a:r>
            <a:r>
              <a:rPr altLang="zh-CN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endParaRPr lang="zh-CN" altLang="en-US" sz="1600" spc="50" dirty="0">
              <a:ln w="3175">
                <a:noFill/>
                <a:prstDash val="dash"/>
              </a:ln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l"/>
            </a:pP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密闭式破碎筛分机组</a:t>
            </a: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全封闭设计</a:t>
            </a: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负压除尘系统，粉尘捕集率达</a:t>
            </a: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99%</a:t>
            </a:r>
            <a:endParaRPr lang="en-US" altLang="zh-CN" sz="1600" spc="50" dirty="0">
              <a:ln w="3175">
                <a:noFill/>
                <a:prstDash val="dash"/>
              </a:ln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l"/>
            </a:pP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皮带输送机</a:t>
            </a: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全程封闭，转运点设高效除尘器</a:t>
            </a:r>
            <a:endParaRPr lang="zh-CN" altLang="en-US" sz="1600" spc="50" dirty="0">
              <a:ln w="3175">
                <a:noFill/>
                <a:prstDash val="dash"/>
              </a:ln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0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</a:pPr>
            <a:endParaRPr lang="zh-CN" altLang="en-US" sz="1600" spc="50" dirty="0">
              <a:ln w="3175">
                <a:noFill/>
                <a:prstDash val="dash"/>
              </a:ln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5" name="直接连接符 4"/>
          <p:cNvCxnSpPr/>
          <p:nvPr>
            <p:custDataLst>
              <p:tags r:id="rId11"/>
            </p:custDataLst>
          </p:nvPr>
        </p:nvCxnSpPr>
        <p:spPr>
          <a:xfrm>
            <a:off x="6095998" y="1591374"/>
            <a:ext cx="0" cy="4420800"/>
          </a:xfrm>
          <a:prstGeom prst="line">
            <a:avLst/>
          </a:prstGeom>
          <a:ln w="6350">
            <a:solidFill>
              <a:schemeClr val="l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6"/>
          <p:cNvSpPr txBox="1"/>
          <p:nvPr>
            <p:custDataLst>
              <p:tags r:id="rId12"/>
            </p:custDataLst>
          </p:nvPr>
        </p:nvSpPr>
        <p:spPr>
          <a:xfrm>
            <a:off x="608399" y="153000"/>
            <a:ext cx="10974649" cy="608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b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>
                <a:solidFill>
                  <a:schemeClr val="accent1"/>
                </a:solidFill>
                <a:sym typeface="Arial" panose="020B0604020202020204" pitchFamily="34" charset="0"/>
              </a:rPr>
              <a:t>破碎筛分与成品储运环节</a:t>
            </a:r>
            <a:endParaRPr lang="zh-CN" altLang="en-US" sz="3200" b="1" spc="150" dirty="0">
              <a:ln w="3175">
                <a:noFill/>
                <a:prstDash val="dash"/>
              </a:ln>
              <a:solidFill>
                <a:schemeClr val="accent1"/>
              </a:solidFill>
              <a:latin typeface="汉仪旗黑-85S" charset="0"/>
              <a:ea typeface="汉仪旗黑-85S" charset="0"/>
              <a:cs typeface="微软雅黑" panose="020B0503020204020204" charset="-122"/>
            </a:endParaRPr>
          </a:p>
        </p:txBody>
      </p:sp>
      <p:pic>
        <p:nvPicPr>
          <p:cNvPr id="12" name="图片 11" descr="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59525" y="1591310"/>
            <a:ext cx="5224145" cy="3689350"/>
          </a:xfrm>
          <a:prstGeom prst="rect">
            <a:avLst/>
          </a:prstGeom>
        </p:spPr>
      </p:pic>
    </p:spTree>
    <p:custDataLst>
      <p:tags r:id="rId14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07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 fontScale="90000"/>
          </a:bodyPr>
          <a:lstStyle/>
          <a:p>
            <a:pPr mar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核心环保设施集群与开放展示重点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994843" y="3224530"/>
            <a:ext cx="4633595" cy="525145"/>
          </a:xfrm>
        </p:spPr>
        <p:txBody>
          <a:bodyPr/>
          <a:lstStyle/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dirty="0">
                <a:solidFill>
                  <a:schemeClr val="dk1">
                    <a:lumMod val="65000"/>
                    <a:lumOff val="35000"/>
                  </a:schemeClr>
                </a:solidFill>
              </a:rPr>
              <a:t>核心环保设施集群与开放展示重点</a:t>
            </a:r>
            <a:endParaRPr lang="zh-CN" altLang="en-US" dirty="0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35560" y="-79375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032"/>
            <a:ext cx="720090" cy="617968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>
            <a:off x="608953" y="1592009"/>
            <a:ext cx="5182845" cy="3960956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  <a:ln>
            <a:noFill/>
          </a:ln>
          <a:effectLst>
            <a:outerShdw blurRad="127000" dist="38100" dir="5400000" algn="t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1" lang="zh-CN" altLang="en-US" sz="1600" b="1" i="0" u="none" strike="noStrike" kern="1200" cap="none" spc="0" normalizeH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4" name="矩形 3"/>
          <p:cNvSpPr/>
          <p:nvPr>
            <p:custDataLst>
              <p:tags r:id="rId10"/>
            </p:custDataLst>
          </p:nvPr>
        </p:nvSpPr>
        <p:spPr>
          <a:xfrm>
            <a:off x="6400204" y="1591374"/>
            <a:ext cx="5182845" cy="3960956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27000" dist="38100" dir="5400000" algn="t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1" lang="zh-CN" altLang="en-US" sz="1600" b="1" i="0" u="none" strike="noStrike" kern="1200" cap="none" spc="0" normalizeH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7" name="Title 6"/>
          <p:cNvSpPr txBox="1"/>
          <p:nvPr>
            <p:custDataLst>
              <p:tags r:id="rId11"/>
            </p:custDataLst>
          </p:nvPr>
        </p:nvSpPr>
        <p:spPr>
          <a:xfrm>
            <a:off x="608399" y="153000"/>
            <a:ext cx="10974649" cy="608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b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>
                <a:solidFill>
                  <a:schemeClr val="accent1"/>
                </a:solidFill>
                <a:sym typeface="Arial" panose="020B0604020202020204" pitchFamily="34" charset="0"/>
              </a:rPr>
              <a:t>核心环保设施集群与开放展示重点</a:t>
            </a:r>
            <a:endParaRPr lang="zh-CN" altLang="en-US" sz="3200" b="1" spc="150" dirty="0">
              <a:ln w="3175">
                <a:noFill/>
                <a:prstDash val="dash"/>
              </a:ln>
              <a:latin typeface="Arial" panose="020B0604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11" name="表格 10"/>
          <p:cNvGraphicFramePr/>
          <p:nvPr>
            <p:custDataLst>
              <p:tags r:id="rId12"/>
            </p:custDataLst>
          </p:nvPr>
        </p:nvGraphicFramePr>
        <p:xfrm>
          <a:off x="6400165" y="1592580"/>
          <a:ext cx="5071745" cy="3959225"/>
        </p:xfrm>
        <a:graphic>
          <a:graphicData uri="http://schemas.openxmlformats.org/drawingml/2006/table">
            <a:tbl>
              <a:tblPr/>
              <a:tblGrid>
                <a:gridCol w="1691005"/>
                <a:gridCol w="1223645"/>
                <a:gridCol w="2157095"/>
              </a:tblGrid>
              <a:tr h="568960"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产污点位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>
                      <a:noFill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污染物种类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具体设施</a:t>
                      </a:r>
                      <a:endParaRPr lang="zh-CN" sz="11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568960"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烧结装卸料废气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>
                      <a:noFill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颗粒物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脉冲布袋除尘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569595"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烧结混配料机废气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>
                      <a:noFill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颗粒物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水除尘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113790"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烧结机头废气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>
                      <a:noFill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颗粒物、二氧化硫、氮氧化物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静电除尘</a:t>
                      </a:r>
                      <a:r>
                        <a:rPr lang="en-US" altLang="zh-CN" sz="1100">
                          <a:latin typeface="Calibri" panose="020F0502020204030204"/>
                          <a:ea typeface="Calibri" panose="020F0502020204030204"/>
                        </a:rPr>
                        <a:t>+</a:t>
                      </a: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脱硫系统</a:t>
                      </a:r>
                      <a:r>
                        <a:rPr lang="en-US" altLang="zh-CN" sz="1100">
                          <a:latin typeface="Calibri" panose="020F0502020204030204"/>
                          <a:ea typeface="Calibri" panose="020F0502020204030204"/>
                        </a:rPr>
                        <a:t>-</a:t>
                      </a: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石灰石</a:t>
                      </a:r>
                      <a:r>
                        <a:rPr lang="en-US" altLang="zh-CN" sz="1100">
                          <a:latin typeface="Calibri" panose="020F0502020204030204"/>
                          <a:ea typeface="Calibri" panose="020F0502020204030204"/>
                        </a:rPr>
                        <a:t>/</a:t>
                      </a: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石灰</a:t>
                      </a:r>
                      <a:r>
                        <a:rPr lang="en-US" altLang="zh-CN" sz="1100">
                          <a:latin typeface="Calibri" panose="020F0502020204030204"/>
                          <a:ea typeface="Calibri" panose="020F0502020204030204"/>
                        </a:rPr>
                        <a:t>-</a:t>
                      </a: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石膏法</a:t>
                      </a:r>
                      <a:r>
                        <a:rPr lang="en-US" altLang="zh-CN" sz="1100">
                          <a:latin typeface="Calibri" panose="020F0502020204030204"/>
                          <a:ea typeface="Calibri" panose="020F0502020204030204"/>
                        </a:rPr>
                        <a:t>+</a:t>
                      </a: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湿电除尘</a:t>
                      </a:r>
                      <a:r>
                        <a:rPr lang="en-US" altLang="zh-CN" sz="1100">
                          <a:latin typeface="Calibri" panose="020F0502020204030204"/>
                          <a:ea typeface="Calibri" panose="020F0502020204030204"/>
                        </a:rPr>
                        <a:t>+SCR</a:t>
                      </a: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中低温脱硝系统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568960"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烧结机尾废气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>
                      <a:noFill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颗粒物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脉冲布袋除尘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568960"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皮带冷却废气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>
                      <a:noFill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颗粒物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100">
                          <a:latin typeface="Calibri" panose="020F0502020204030204"/>
                          <a:ea typeface="宋体" panose="02010600030101010101" pitchFamily="2" charset="-122"/>
                        </a:rPr>
                        <a:t>脉冲布袋除尘</a:t>
                      </a:r>
                      <a:endParaRPr lang="zh-CN" sz="1100">
                        <a:latin typeface="Calibri" panose="020F0502020204030204"/>
                        <a:ea typeface="宋体" panose="02010600030101010101" pitchFamily="2" charset="-122"/>
                      </a:endParaRPr>
                    </a:p>
                  </a:txBody>
                  <a:tcPr marL="137160" marR="137160" marT="91440" marB="9144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</p:spTree>
    <p:custDataLst>
      <p:tags r:id="rId13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稻壳儿春秋广告/盗版必究"/>
          <p:cNvSpPr txBox="1"/>
          <p:nvPr>
            <p:custDataLst>
              <p:tags r:id="rId1"/>
            </p:custDataLst>
          </p:nvPr>
        </p:nvSpPr>
        <p:spPr>
          <a:xfrm>
            <a:off x="3048802" y="2206056"/>
            <a:ext cx="1553845" cy="119888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7200" b="1" i="0" spc="20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08</a:t>
            </a:r>
            <a:endParaRPr kumimoji="0" lang="en-US" altLang="zh-CN" sz="7200" b="1" i="0" spc="20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 fontScale="90000"/>
          </a:bodyPr>
          <a:lstStyle/>
          <a:p>
            <a:pPr mar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环保治理成效与开放总结</a:t>
            </a:r>
            <a:endParaRPr lang="zh-CN" altLang="en-US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240032"/>
            <a:ext cx="720090" cy="617968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3092"/>
            <a:ext cx="720090" cy="674908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>
            <a:off x="608399" y="1371600"/>
            <a:ext cx="10974649" cy="4572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27000" dist="38100" dir="5400000" algn="t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1065599" y="1677600"/>
            <a:ext cx="10060249" cy="396000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en-US" altLang="zh-CN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1. </a:t>
            </a: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环保设施开放总结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开放初心：以公开促规范，以透明促提升，主动接受社会监督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核心承诺：持续保障环保设施稳定运行，坚守环保底线，推动绿色发展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未来规划：进一步优化治理工艺，提升能源回收效率，打造</a:t>
            </a:r>
            <a:r>
              <a:rPr lang="en-US" altLang="zh-CN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 “</a:t>
            </a: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近零排放</a:t>
            </a:r>
            <a:r>
              <a:rPr lang="en-US" altLang="zh-CN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” </a:t>
            </a: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示范工序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en-US" altLang="zh-CN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2. </a:t>
            </a: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企业环保理念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绿色发展是企业生存发展的生命线，坚守</a:t>
            </a:r>
            <a:r>
              <a:rPr lang="en-US" altLang="zh-CN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 “</a:t>
            </a: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环保优先、绿色生产</a:t>
            </a:r>
            <a:r>
              <a:rPr lang="en-US" altLang="zh-CN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” </a:t>
            </a: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理念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457200" lvl="0" indent="-457200" algn="just">
              <a:lnSpc>
                <a:spcPct val="130000"/>
              </a:lnSpc>
              <a:spcAft>
                <a:spcPts val="8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16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持续投入环保技术改造，助力钢铁行业高质量、可持续发展</a:t>
            </a:r>
            <a:endParaRPr lang="zh-CN" altLang="en-US" sz="1600" spc="1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5" name="Title 6"/>
          <p:cNvSpPr txBox="1"/>
          <p:nvPr>
            <p:custDataLst>
              <p:tags r:id="rId10"/>
            </p:custDataLst>
          </p:nvPr>
        </p:nvSpPr>
        <p:spPr>
          <a:xfrm>
            <a:off x="608399" y="153000"/>
            <a:ext cx="10974649" cy="608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b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>
                <a:solidFill>
                  <a:schemeClr val="accent1"/>
                </a:solidFill>
                <a:sym typeface="Arial" panose="020B0604020202020204" pitchFamily="34" charset="0"/>
              </a:rPr>
              <a:t>环保治理成效与开放总结</a:t>
            </a:r>
            <a:endParaRPr lang="zh-CN" altLang="en-US" sz="3200" b="1" spc="150" dirty="0">
              <a:ln w="3175">
                <a:noFill/>
                <a:prstDash val="dash"/>
              </a:ln>
              <a:latin typeface="Arial" panose="020B0604020202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olidFill>
                  <a:schemeClr val="accent1"/>
                </a:solidFill>
              </a:rPr>
              <a:t>谢谢聆听</a:t>
            </a:r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idx="14"/>
            <p:custDataLst>
              <p:tags r:id="rId2"/>
            </p:custDataLst>
          </p:nvPr>
        </p:nvSpPr>
        <p:spPr/>
        <p:txBody>
          <a:bodyPr>
            <a:normAutofit lnSpcReduction="10000"/>
          </a:bodyPr>
          <a:p>
            <a:r>
              <a:rPr lang="zh-CN" altLang="en-US">
                <a:solidFill>
                  <a:schemeClr val="dk1">
                    <a:lumMod val="65000"/>
                    <a:lumOff val="35000"/>
                  </a:schemeClr>
                </a:solidFill>
              </a:rPr>
              <a:t>环保设施开放</a:t>
            </a:r>
            <a:r>
              <a:rPr lang="ja-JP" altLang="en-US">
                <a:solidFill>
                  <a:schemeClr val="dk1">
                    <a:lumMod val="65000"/>
                    <a:lumOff val="35000"/>
                  </a:schemeClr>
                </a:solidFill>
              </a:rPr>
              <a:t>・</a:t>
            </a:r>
            <a:r>
              <a:rPr lang="zh-CN" altLang="en-US">
                <a:solidFill>
                  <a:schemeClr val="dk1">
                    <a:lumMod val="65000"/>
                    <a:lumOff val="35000"/>
                  </a:schemeClr>
                </a:solidFill>
              </a:rPr>
              <a:t>携手共建绿色钢铁</a:t>
            </a:r>
            <a:r>
              <a:rPr lang="en-US" altLang="zh-CN">
                <a:solidFill>
                  <a:schemeClr val="dk1">
                    <a:lumMod val="65000"/>
                    <a:lumOff val="35000"/>
                  </a:schemeClr>
                </a:solidFill>
              </a:rPr>
              <a:t> </a:t>
            </a:r>
            <a:endParaRPr lang="en-US" altLang="zh-CN">
              <a:solidFill>
                <a:schemeClr val="dk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1215390" y="2286001"/>
            <a:ext cx="1527810" cy="510222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rmAutofit lnSpcReduction="20000"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zh-CN" altLang="en-US" sz="2800" b="1" u="none" strike="noStrike" kern="1200" cap="none" spc="20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 marL="6858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>
              <a:buNone/>
            </a:pPr>
            <a:r>
              <a:rPr lang="en-US" altLang="zh-CN" dirty="0">
                <a:solidFill>
                  <a:schemeClr val="lt1"/>
                </a:solidFill>
              </a:rPr>
              <a:t>2025</a:t>
            </a:r>
            <a:endParaRPr lang="en-US" altLang="zh-CN" dirty="0">
              <a:solidFill>
                <a:schemeClr val="lt1"/>
              </a:solidFill>
            </a:endParaRPr>
          </a:p>
        </p:txBody>
      </p:sp>
    </p:spTree>
    <p:custDataLst>
      <p:tags r:id="rId4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_1*y*1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264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264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264"/>
  <p:tag name="KSO_WM_TEMPLATE_MASTER_TYPE" val="1"/>
  <p:tag name="KSO_WM_TEMPLATE_THUMBS_INDEX" val="1、4、7、8、9、10、11、12、13、14、15、16、17、18、21、24、29、32"/>
</p:tagLst>
</file>

<file path=ppt/tags/tag149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_1*y*1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6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7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3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284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8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86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8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8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8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264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264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6.xml><?xml version="1.0" encoding="utf-8"?>
<p:tagLst xmlns:p="http://schemas.openxmlformats.org/presentationml/2006/main"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264"/>
  <p:tag name="KSO_WM_TEMPLATE_MASTER_TYPE" val="1"/>
  <p:tag name="KSO_WM_TEMPLATE_THUMBS_INDEX" val="1、4、7、8、9、10、11、12、13、14、15、16、17、18、21、24、29、32"/>
</p:tagLst>
</file>

<file path=ppt/tags/tag297.xml><?xml version="1.0" encoding="utf-8"?>
<p:tagLst xmlns:p="http://schemas.openxmlformats.org/presentationml/2006/main">
  <p:tag name="KSO_WM_UNIT_ISCONTENTSTITLE" val="0"/>
  <p:tag name="KSO_WM_UNIT_PRESET_TEXT" val="活动策划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1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</p:tagLst>
</file>

<file path=ppt/tags/tag298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1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04264_1*i*1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300.xml><?xml version="1.0" encoding="utf-8"?>
<p:tagLst xmlns:p="http://schemas.openxmlformats.org/presentationml/2006/main">
  <p:tag name="KSO_WM_TEMPLATE_THUMBS_INDEX" val="1、4、7、8、9、10、11、12、13、14、15、16、17、18、21、24、29、32"/>
  <p:tag name="KSO_WM_SLIDE_ID" val="custom20204264_1"/>
  <p:tag name="KSO_WM_TEMPLATE_SUBCATEGORY" val="0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EMPLATE_MASTER_THUMB_INDEX" val="12"/>
  <p:tag name="KSO_WM_TAG_VERSION" val="1.0"/>
  <p:tag name="KSO_WM_BEAUTIFY_FLAG" val="#wm#"/>
  <p:tag name="KSO_WM_TEMPLATE_CATEGORY" val="custom"/>
  <p:tag name="KSO_WM_TEMPLATE_INDEX" val="20204264"/>
  <p:tag name="KSO_WM_SLIDE_LAYOUT" val="a_b"/>
  <p:tag name="KSO_WM_SLIDE_LAYOUT_CNT" val="1_1"/>
</p:tagLst>
</file>

<file path=ppt/tags/tag301.xml><?xml version="1.0" encoding="utf-8"?>
<p:tagLst xmlns:p="http://schemas.openxmlformats.org/presentationml/2006/main">
  <p:tag name="KSO_WM_UNIT_COLOR_SCHEME_SHAPE_ID" val="4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custom20204264_6*l_h_i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2.xml><?xml version="1.0" encoding="utf-8"?>
<p:tagLst xmlns:p="http://schemas.openxmlformats.org/presentationml/2006/main">
  <p:tag name="KSO_WM_UNIT_COLOR_SCHEME_SHAPE_ID" val="5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custom20204264_6*l_h_i*1_1_3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3.xml><?xml version="1.0" encoding="utf-8"?>
<p:tagLst xmlns:p="http://schemas.openxmlformats.org/presentationml/2006/main">
  <p:tag name="KSO_WM_UNIT_COLOR_SCHEME_SHAPE_ID" val="5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2"/>
  <p:tag name="KSO_WM_UNIT_ID" val="custom20204264_6*l_h_i*1_1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4.xml><?xml version="1.0" encoding="utf-8"?>
<p:tagLst xmlns:p="http://schemas.openxmlformats.org/presentationml/2006/main">
  <p:tag name="KSO_WM_UNIT_ISCONTENTSTITLE" val="0"/>
  <p:tag name="KSO_WM_UNIT_COLOR_SCHEME_SHAPE_ID" val="36"/>
  <p:tag name="KSO_WM_UNIT_COLOR_SCHEME_PARENT_PAGE" val="0_4"/>
  <p:tag name="KSO_WM_UNIT_PRESET_TEXT" val="单击此处添加标题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04264_6*l_h_f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5.xml><?xml version="1.0" encoding="utf-8"?>
<p:tagLst xmlns:p="http://schemas.openxmlformats.org/presentationml/2006/main">
  <p:tag name="KSO_WM_UNIT_COLOR_SCHEME_SHAPE_ID" val="3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custom20204264_6*l_h_i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6.xml><?xml version="1.0" encoding="utf-8"?>
<p:tagLst xmlns:p="http://schemas.openxmlformats.org/presentationml/2006/main">
  <p:tag name="KSO_WM_UNIT_COLOR_SCHEME_SHAPE_ID" val="4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custom20204264_6*l_h_i*1_2_3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7.xml><?xml version="1.0" encoding="utf-8"?>
<p:tagLst xmlns:p="http://schemas.openxmlformats.org/presentationml/2006/main">
  <p:tag name="KSO_WM_UNIT_COLOR_SCHEME_SHAPE_ID" val="4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2"/>
  <p:tag name="KSO_WM_UNIT_ID" val="custom20204264_6*l_h_i*1_2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8.xml><?xml version="1.0" encoding="utf-8"?>
<p:tagLst xmlns:p="http://schemas.openxmlformats.org/presentationml/2006/main">
  <p:tag name="KSO_WM_UNIT_ISCONTENTSTITLE" val="0"/>
  <p:tag name="KSO_WM_UNIT_COLOR_SCHEME_SHAPE_ID" val="45"/>
  <p:tag name="KSO_WM_UNIT_COLOR_SCHEME_PARENT_PAGE" val="0_4"/>
  <p:tag name="KSO_WM_UNIT_PRESET_TEXT" val="单击此处添加标题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custom20204264_6*l_h_f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09.xml><?xml version="1.0" encoding="utf-8"?>
<p:tagLst xmlns:p="http://schemas.openxmlformats.org/presentationml/2006/main">
  <p:tag name="KSO_WM_UNIT_COLOR_SCHEME_SHAPE_ID" val="2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custom20204264_6*l_h_i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0.xml><?xml version="1.0" encoding="utf-8"?>
<p:tagLst xmlns:p="http://schemas.openxmlformats.org/presentationml/2006/main">
  <p:tag name="KSO_WM_UNIT_COLOR_SCHEME_SHAPE_ID" val="3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custom20204264_6*l_h_i*1_3_3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1.xml><?xml version="1.0" encoding="utf-8"?>
<p:tagLst xmlns:p="http://schemas.openxmlformats.org/presentationml/2006/main">
  <p:tag name="KSO_WM_UNIT_COLOR_SCHEME_SHAPE_ID" val="3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2"/>
  <p:tag name="KSO_WM_UNIT_ID" val="custom20204264_6*l_h_i*1_3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2.xml><?xml version="1.0" encoding="utf-8"?>
<p:tagLst xmlns:p="http://schemas.openxmlformats.org/presentationml/2006/main">
  <p:tag name="KSO_WM_UNIT_ISCONTENTSTITLE" val="0"/>
  <p:tag name="KSO_WM_UNIT_COLOR_SCHEME_SHAPE_ID" val="48"/>
  <p:tag name="KSO_WM_UNIT_COLOR_SCHEME_PARENT_PAGE" val="0_4"/>
  <p:tag name="KSO_WM_UNIT_PRESET_TEXT" val="单击此处添加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custom20204264_6*l_h_f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3.xml><?xml version="1.0" encoding="utf-8"?>
<p:tagLst xmlns:p="http://schemas.openxmlformats.org/presentationml/2006/main">
  <p:tag name="KSO_WM_UNIT_COLOR_SCHEME_SHAPE_ID" val="1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1"/>
  <p:tag name="KSO_WM_UNIT_ID" val="custom20204264_6*l_h_i*1_4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4.xml><?xml version="1.0" encoding="utf-8"?>
<p:tagLst xmlns:p="http://schemas.openxmlformats.org/presentationml/2006/main">
  <p:tag name="KSO_WM_UNIT_COLOR_SCHEME_SHAPE_ID" val="2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3"/>
  <p:tag name="KSO_WM_UNIT_ID" val="custom20204264_6*l_h_i*1_4_3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5.xml><?xml version="1.0" encoding="utf-8"?>
<p:tagLst xmlns:p="http://schemas.openxmlformats.org/presentationml/2006/main">
  <p:tag name="KSO_WM_UNIT_COLOR_SCHEME_SHAPE_ID" val="2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4_2"/>
  <p:tag name="KSO_WM_UNIT_ID" val="custom20204264_6*l_h_i*1_4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6.xml><?xml version="1.0" encoding="utf-8"?>
<p:tagLst xmlns:p="http://schemas.openxmlformats.org/presentationml/2006/main">
  <p:tag name="KSO_WM_UNIT_ISCONTENTSTITLE" val="0"/>
  <p:tag name="KSO_WM_UNIT_COLOR_SCHEME_SHAPE_ID" val="54"/>
  <p:tag name="KSO_WM_UNIT_COLOR_SCHEME_PARENT_PAGE" val="0_4"/>
  <p:tag name="KSO_WM_UNIT_PRESET_TEXT" val="单击此处添加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custom20204264_6*l_h_f*1_4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7.xml><?xml version="1.0" encoding="utf-8"?>
<p:tagLst xmlns:p="http://schemas.openxmlformats.org/presentationml/2006/main">
  <p:tag name="KSO_WM_UNIT_COLOR_SCHEME_SHAPE_ID" val="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5_1"/>
  <p:tag name="KSO_WM_UNIT_ID" val="custom20204264_6*l_h_i*1_5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8.xml><?xml version="1.0" encoding="utf-8"?>
<p:tagLst xmlns:p="http://schemas.openxmlformats.org/presentationml/2006/main">
  <p:tag name="KSO_WM_UNIT_COLOR_SCHEME_SHAPE_ID" val="1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5_3"/>
  <p:tag name="KSO_WM_UNIT_ID" val="custom20204264_6*l_h_i*1_5_3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19.xml><?xml version="1.0" encoding="utf-8"?>
<p:tagLst xmlns:p="http://schemas.openxmlformats.org/presentationml/2006/main">
  <p:tag name="KSO_WM_UNIT_COLOR_SCHEME_SHAPE_ID" val="1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5_2"/>
  <p:tag name="KSO_WM_UNIT_ID" val="custom20204264_6*l_h_i*1_5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20.xml><?xml version="1.0" encoding="utf-8"?>
<p:tagLst xmlns:p="http://schemas.openxmlformats.org/presentationml/2006/main">
  <p:tag name="KSO_WM_UNIT_ISCONTENTSTITLE" val="0"/>
  <p:tag name="KSO_WM_UNIT_COLOR_SCHEME_SHAPE_ID" val="57"/>
  <p:tag name="KSO_WM_UNIT_COLOR_SCHEME_PARENT_PAGE" val="0_4"/>
  <p:tag name="KSO_WM_UNIT_PRESET_TEXT" val="单击此处添加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5_1"/>
  <p:tag name="KSO_WM_UNIT_ID" val="custom20204264_6*l_h_f*1_5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21.xml><?xml version="1.0" encoding="utf-8"?>
<p:tagLst xmlns:p="http://schemas.openxmlformats.org/presentationml/2006/main">
  <p:tag name="KSO_WM_UNIT_COLOR_SCHEME_SHAPE_ID" val="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6_1"/>
  <p:tag name="KSO_WM_UNIT_ID" val="custom20204264_6*l_h_i*1_6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22.xml><?xml version="1.0" encoding="utf-8"?>
<p:tagLst xmlns:p="http://schemas.openxmlformats.org/presentationml/2006/main">
  <p:tag name="KSO_WM_UNIT_COLOR_SCHEME_SHAPE_ID" val="1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6_3"/>
  <p:tag name="KSO_WM_UNIT_ID" val="custom20204264_6*l_h_i*1_6_3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23.xml><?xml version="1.0" encoding="utf-8"?>
<p:tagLst xmlns:p="http://schemas.openxmlformats.org/presentationml/2006/main">
  <p:tag name="KSO_WM_UNIT_COLOR_SCHEME_SHAPE_ID" val="1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6_2"/>
  <p:tag name="KSO_WM_UNIT_ID" val="custom20204264_6*l_h_i*1_6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24.xml><?xml version="1.0" encoding="utf-8"?>
<p:tagLst xmlns:p="http://schemas.openxmlformats.org/presentationml/2006/main">
  <p:tag name="KSO_WM_UNIT_ISCONTENTSTITLE" val="0"/>
  <p:tag name="KSO_WM_UNIT_COLOR_SCHEME_SHAPE_ID" val="57"/>
  <p:tag name="KSO_WM_UNIT_COLOR_SCHEME_PARENT_PAGE" val="0_4"/>
  <p:tag name="KSO_WM_UNIT_PRESET_TEXT" val="单击此处添加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6_1"/>
  <p:tag name="KSO_WM_UNIT_ID" val="custom20204264_6*l_h_f*1_6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4264_6*i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326.xml><?xml version="1.0" encoding="utf-8"?>
<p:tagLst xmlns:p="http://schemas.openxmlformats.org/presentationml/2006/main">
  <p:tag name="KSO_WM_UNIT_ISCONTENTSTITLE" val="0"/>
  <p:tag name="KSO_WM_UNIT_PRESET_TEXT" val="CONTENTS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ID" val="custom20204264_6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</p:tagLst>
</file>

<file path=ppt/tags/tag327.xml><?xml version="1.0" encoding="utf-8"?>
<p:tagLst xmlns:p="http://schemas.openxmlformats.org/presentationml/2006/main">
  <p:tag name="KSO_WM_UNIT_ISCONTENTSTITLE" val="1"/>
  <p:tag name="KSO_WM_UNIT_PRESET_TEXT" val="目 录"/>
  <p:tag name="KSO_WM_UNIT_NOCLEAR" val="0"/>
  <p:tag name="KSO_WM_UNIT_VALUE" val="7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4264_6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</p:tagLst>
</file>

<file path=ppt/tags/tag328.xml><?xml version="1.0" encoding="utf-8"?>
<p:tagLst xmlns:p="http://schemas.openxmlformats.org/presentationml/2006/main">
  <p:tag name="KSO_WM_UNIT_ISCONTENTSTITLE" val="0"/>
  <p:tag name="KSO_WM_UNIT_COLOR_SCHEME_SHAPE_ID" val="57"/>
  <p:tag name="KSO_WM_UNIT_COLOR_SCHEME_PARENT_PAGE" val="0_4"/>
  <p:tag name="KSO_WM_UNIT_PRESET_TEXT" val="单击此处添加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6_1"/>
  <p:tag name="KSO_WM_UNIT_ID" val="custom20204264_6*l_h_f*1_6_1"/>
  <p:tag name="KSO_WM_TEMPLATE_CATEGORY" val="custom"/>
  <p:tag name="KSO_WM_TEMPLATE_INDEX" val="20204264"/>
  <p:tag name="KSO_WM_UNIT_LAYERLEVEL" val="1_1_1"/>
  <p:tag name="KSO_WM_TAG_VERSION" val="1.0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29.xml><?xml version="1.0" encoding="utf-8"?>
<p:tagLst xmlns:p="http://schemas.openxmlformats.org/presentationml/2006/main">
  <p:tag name="KSO_WM_UNIT_ISCONTENTSTITLE" val="0"/>
  <p:tag name="KSO_WM_UNIT_COLOR_SCHEME_SHAPE_ID" val="57"/>
  <p:tag name="KSO_WM_UNIT_COLOR_SCHEME_PARENT_PAGE" val="0_4"/>
  <p:tag name="KSO_WM_UNIT_PRESET_TEXT" val="单击此处添加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6_1"/>
  <p:tag name="KSO_WM_UNIT_ID" val="custom20204264_6*l_h_f*1_6_1"/>
  <p:tag name="KSO_WM_TEMPLATE_CATEGORY" val="custom"/>
  <p:tag name="KSO_WM_TEMPLATE_INDEX" val="20204264"/>
  <p:tag name="KSO_WM_UNIT_LAYERLEVEL" val="1_1_1"/>
  <p:tag name="KSO_WM_TAG_VERSION" val="1.0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30.xml><?xml version="1.0" encoding="utf-8"?>
<p:tagLst xmlns:p="http://schemas.openxmlformats.org/presentationml/2006/main">
  <p:tag name="KSO_WM_UNIT_COLOR_SCHEME_SHAPE_ID" val="1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6_2"/>
  <p:tag name="KSO_WM_UNIT_ID" val="custom20204264_6*l_h_i*1_6_2"/>
  <p:tag name="KSO_WM_TEMPLATE_CATEGORY" val="custom"/>
  <p:tag name="KSO_WM_TEMPLATE_INDEX" val="20204264"/>
  <p:tag name="KSO_WM_UNIT_LAYERLEVEL" val="1_1_1"/>
  <p:tag name="KSO_WM_TAG_VERSION" val="1.0"/>
  <p:tag name="KSO_WM_UNIT_FILL_FORE_SCHEMECOLOR_INDEX" val="6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31.xml><?xml version="1.0" encoding="utf-8"?>
<p:tagLst xmlns:p="http://schemas.openxmlformats.org/presentationml/2006/main">
  <p:tag name="KSO_WM_UNIT_COLOR_SCHEME_SHAPE_ID" val="12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6_2"/>
  <p:tag name="KSO_WM_UNIT_ID" val="custom20204264_6*l_h_i*1_6_2"/>
  <p:tag name="KSO_WM_TEMPLATE_CATEGORY" val="custom"/>
  <p:tag name="KSO_WM_TEMPLATE_INDEX" val="20204264"/>
  <p:tag name="KSO_WM_UNIT_LAYERLEVEL" val="1_1_1"/>
  <p:tag name="KSO_WM_TAG_VERSION" val="1.0"/>
  <p:tag name="KSO_WM_UNIT_FILL_FORE_SCHEMECOLOR_INDEX" val="6"/>
  <p:tag name="KSO_WM_UNIT_FILL_TYPE" val="1"/>
  <p:tag name="KSO_WM_UNIT_TEXT_FILL_FORE_SCHEMECOLOR_INDEX" val="14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32.xml><?xml version="1.0" encoding="utf-8"?>
<p:tagLst xmlns:p="http://schemas.openxmlformats.org/presentationml/2006/main">
  <p:tag name="KSO_WM_UNIT_COLOR_SCHEME_SHAPE_ID" val="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6_1"/>
  <p:tag name="KSO_WM_UNIT_ID" val="custom20204264_6*l_h_i*1_6_1"/>
  <p:tag name="KSO_WM_TEMPLATE_CATEGORY" val="custom"/>
  <p:tag name="KSO_WM_TEMPLATE_INDEX" val="20204264"/>
  <p:tag name="KSO_WM_UNIT_LAYERLEVEL" val="1_1_1"/>
  <p:tag name="KSO_WM_TAG_VERSION" val="1.0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33.xml><?xml version="1.0" encoding="utf-8"?>
<p:tagLst xmlns:p="http://schemas.openxmlformats.org/presentationml/2006/main">
  <p:tag name="KSO_WM_UNIT_COLOR_SCHEME_SHAPE_ID" val="1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6_3"/>
  <p:tag name="KSO_WM_UNIT_ID" val="custom20204264_6*l_h_i*1_6_3"/>
  <p:tag name="KSO_WM_TEMPLATE_CATEGORY" val="custom"/>
  <p:tag name="KSO_WM_TEMPLATE_INDEX" val="20204264"/>
  <p:tag name="KSO_WM_UNIT_LAYERLEVEL" val="1_1_1"/>
  <p:tag name="KSO_WM_TAG_VERSION" val="1.0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34.xml><?xml version="1.0" encoding="utf-8"?>
<p:tagLst xmlns:p="http://schemas.openxmlformats.org/presentationml/2006/main">
  <p:tag name="KSO_WM_UNIT_COLOR_SCHEME_SHAPE_ID" val="10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6_3"/>
  <p:tag name="KSO_WM_UNIT_ID" val="custom20204264_6*l_h_i*1_6_3"/>
  <p:tag name="KSO_WM_TEMPLATE_CATEGORY" val="custom"/>
  <p:tag name="KSO_WM_TEMPLATE_INDEX" val="20204264"/>
  <p:tag name="KSO_WM_UNIT_LAYERLEVEL" val="1_1_1"/>
  <p:tag name="KSO_WM_TAG_VERSION" val="1.0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35.xml><?xml version="1.0" encoding="utf-8"?>
<p:tagLst xmlns:p="http://schemas.openxmlformats.org/presentationml/2006/main">
  <p:tag name="KSO_WM_UNIT_COLOR_SCHEME_SHAPE_ID" val="9"/>
  <p:tag name="KSO_WM_UNIT_COLOR_SCHEME_PARENT_PAGE" val="0_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6_1"/>
  <p:tag name="KSO_WM_UNIT_ID" val="custom20204264_6*l_h_i*1_6_1"/>
  <p:tag name="KSO_WM_TEMPLATE_CATEGORY" val="custom"/>
  <p:tag name="KSO_WM_TEMPLATE_INDEX" val="20204264"/>
  <p:tag name="KSO_WM_UNIT_LAYERLEVEL" val="1_1_1"/>
  <p:tag name="KSO_WM_TAG_VERSION" val="1.0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420.35,&quot;left&quot;:105.97503937007873,&quot;top&quot;:113.52496062992122,&quot;width&quot;:367.80000000000007}"/>
</p:tagLst>
</file>

<file path=ppt/tags/tag336.xml><?xml version="1.0" encoding="utf-8"?>
<p:tagLst xmlns:p="http://schemas.openxmlformats.org/presentationml/2006/main">
  <p:tag name="KSO_WM_SLIDE_ID" val="custom20204264_6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6"/>
  <p:tag name="KSO_WM_SLIDE_INDEX" val="6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4264"/>
  <p:tag name="KSO_WM_SLIDE_LAYOUT" val="a_b_l"/>
  <p:tag name="KSO_WM_SLIDE_LAYOUT_CNT" val="1_1_1"/>
</p:tagLst>
</file>

<file path=ppt/tags/tag337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38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339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7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340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34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4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UNIT_TYPE" val="i"/>
</p:tagLst>
</file>

<file path=ppt/tags/tag34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UNIT_TYPE" val="i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204264_8*i*2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3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custom20204264_8*i*3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346.xml><?xml version="1.0" encoding="utf-8"?>
<p:tagLst xmlns:p="http://schemas.openxmlformats.org/presentationml/2006/main"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custom20204264_8*i*4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8"/>
  <p:tag name="KSO_WM_UNIT_FILL_TYPE" val="1"/>
  <p:tag name="KSO_WM_UNIT_SHADOW_SCHEMECOLOR_INDEX_BRIGHTNESS" val="0.05"/>
  <p:tag name="KSO_WM_UNIT_SHADOW_SCHEMECOLOR_INDEX" val="13"/>
</p:tagLst>
</file>

<file path=ppt/tags/tag347.xml><?xml version="1.0" encoding="utf-8"?>
<p:tagLst xmlns:p="http://schemas.openxmlformats.org/presentationml/2006/main">
  <p:tag name="KSO_WM_UNIT_ISCONTENTSTITLE" val="0"/>
  <p:tag name="KSO_WM_UNIT_DEFAULT_FONT" val="16;24;2"/>
  <p:tag name="KSO_WM_UNIT_BLOCK" val="0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&#13;您的正文已经简明扼要，字字珠玑，但信息却错综复杂，需要用更多的文字来表述；但请您尽可能提炼思想的精髓，否则容易造成观者的阅读压力，适得其反。&#13;正如我们都希望改变世界，希望给人带去光明，但更多时候只需播下一颗种子，自然有微光照拂，雨露滋养。恰如其分的表达观点，往往可以事半功倍。&#13;单击此处输入你的正文，文字是您思想的提炼……"/>
  <p:tag name="KSO_WM_UNIT_NOCLEAR" val="0"/>
  <p:tag name="KSO_WM_UNIT_VALUE" val="3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4264_8*f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SUBTYPE" val="a"/>
  <p:tag name="KSO_WM_UNIT_TEXT_FILL_FORE_SCHEMECOLOR_INDEX_BRIGHTNESS" val="0.35"/>
  <p:tag name="KSO_WM_UNIT_TEXT_FILL_FORE_SCHEMECOLOR_INDEX" val="13"/>
  <p:tag name="KSO_WM_UNIT_TEXT_FILL_TYPE" val="1"/>
</p:tagLst>
</file>

<file path=ppt/tags/tag348.xml><?xml version="1.0" encoding="utf-8"?>
<p:tagLst xmlns:p="http://schemas.openxmlformats.org/presentationml/2006/main">
  <p:tag name="KSO_WM_UNIT_DEFAULT_FONT" val="28;32;4"/>
  <p:tag name="KSO_WM_UNIT_BLOCK" val="0"/>
  <p:tag name="KSO_WM_UNIT_ISCONTENTSTITLE" val="0"/>
  <p:tag name="KSO_WM_UNIT_PRESET_TEXT" val="单击此处添加大标题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8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</p:tagLst>
</file>

<file path=ppt/tags/tag349.xml><?xml version="1.0" encoding="utf-8"?>
<p:tagLst xmlns:p="http://schemas.openxmlformats.org/presentationml/2006/main"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2.12,&quot;top&quot;:1.69,&quot;right&quot;:2.12,&quot;bottom&quot;:2.96},&quot;edge&quot;:{&quot;left&quot;:true,&quot;top&quot;:false,&quot;right&quot;:true,&quot;bottom&quot;:true}}]}"/>
  <p:tag name="KSO_WM_SLIDE_BACKGROUND" val="[&quot;general&quot;,&quot;navigation&quot;]"/>
  <p:tag name="KSO_WM_SLIDE_RATIO" val="1.777778"/>
  <p:tag name="KSO_WM_SLIDE_ID" val="custom20204264_8"/>
  <p:tag name="KSO_WM_TEMPLATE_SUBCATEGORY" val="0"/>
  <p:tag name="KSO_WM_TEMPLATE_MASTER_TYPE" val="1"/>
  <p:tag name="KSO_WM_TEMPLATE_COLOR_TYPE" val="1"/>
  <p:tag name="KSO_WM_SLIDE_TYPE" val="text"/>
  <p:tag name="KSO_WM_SLIDE_SUBTYPE" val="pureTxt"/>
  <p:tag name="KSO_WM_SLIDE_ITEM_CNT" val="0"/>
  <p:tag name="KSO_WM_SLIDE_INDEX" val="8"/>
  <p:tag name="KSO_WM_SLIDE_SIZE" val="960*539"/>
  <p:tag name="KSO_WM_SLIDE_POSITION" val="0*0"/>
  <p:tag name="KSO_WM_TAG_VERSION" val="1.0"/>
  <p:tag name="KSO_WM_BEAUTIFY_FLAG" val="#wm#"/>
  <p:tag name="KSO_WM_TEMPLATE_CATEGORY" val="custom"/>
  <p:tag name="KSO_WM_TEMPLATE_INDEX" val="20204264"/>
  <p:tag name="KSO_WM_SLIDE_LAYOUT" val="a_f_i"/>
  <p:tag name="KSO_WM_SLIDE_LAYOUT_CNT" val="1_1_1"/>
  <p:tag name="KSO_WM_SLIDE_BK_DARK_LIGHT" val="2"/>
  <p:tag name="KSO_WM_SLIDE_BACKGROUND_TYPE" val="navigation"/>
</p:tagLst>
</file>

<file path=ppt/tags/tag350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51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352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7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353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35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5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UNIT_TYPE" val="i"/>
</p:tagLst>
</file>

<file path=ppt/tags/tag35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UNIT_TYPE" val="i"/>
</p:tagLst>
</file>

<file path=ppt/tags/tag3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i"/>
  <p:tag name="KSO_WM_UNIT_INDEX" val="2"/>
  <p:tag name="KSO_WM_UNIT_ID" val="custom20204264_21*i*2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USESOURCEFORMAT_APPLY" val="1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i"/>
  <p:tag name="KSO_WM_UNIT_INDEX" val="3"/>
  <p:tag name="KSO_WM_UNIT_ID" val="custom20204264_21*i*3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USESOURCEFORMAT_APPLY" val="1"/>
</p:tagLst>
</file>

<file path=ppt/tags/tag359.xml><?xml version="1.0" encoding="utf-8"?>
<p:tagLst xmlns:p="http://schemas.openxmlformats.org/presentationml/2006/main">
  <p:tag name="KSO_WM_UNIT_DEFAULT_FONT" val="28;32;4"/>
  <p:tag name="KSO_WM_UNIT_BLOCK" val="0"/>
  <p:tag name="KSO_WM_UNIT_ISCONTENTSTITLE" val="0"/>
  <p:tag name="KSO_WM_UNIT_PRESET_TEXT" val="单击此处添加大标题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a"/>
  <p:tag name="KSO_WM_UNIT_INDEX" val="1"/>
  <p:tag name="KSO_WM_UNIT_ID" val="custom20204264_21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</p:tagLst>
</file>

<file path=ppt/tags/tag3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1_1"/>
  <p:tag name="KSO_WM_UNIT_ID" val="custom20204264_21*l_h_i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LINE_FORE_SCHEMECOLOR_INDEX" val="5"/>
  <p:tag name="KSO_WM_UNIT_LINE_FILL_TYPE" val="2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2_1"/>
  <p:tag name="KSO_WM_UNIT_ID" val="custom20204264_21*l_h_i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3_1"/>
  <p:tag name="KSO_WM_UNIT_ID" val="custom20204264_21*l_h_i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4_1"/>
  <p:tag name="KSO_WM_UNIT_ID" val="custom20204264_21*l_h_i*1_4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1_2"/>
  <p:tag name="KSO_WM_UNIT_ID" val="custom20204264_21*l_h_i*1_1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5.xml><?xml version="1.0" encoding="utf-8"?>
<p:tagLst xmlns:p="http://schemas.openxmlformats.org/presentationml/2006/main">
  <p:tag name="KSO_WM_UNIT_PRESET_TEXT" val="单击此处输入你的正文，文字是您思想的提炼，为了最终演示发布的良好效果，请尽量言简意赅的阐述观点；根据需要可酌情增减文字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f"/>
  <p:tag name="KSO_WM_UNIT_INDEX" val="1_1_1"/>
  <p:tag name="KSO_WM_UNIT_ID" val="custom20204264_21*l_h_f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6.xml><?xml version="1.0" encoding="utf-8"?>
<p:tagLst xmlns:p="http://schemas.openxmlformats.org/presentationml/2006/main">
  <p:tag name="KSO_WM_UNIT_ISCONTENTSTITLE" val="0"/>
  <p:tag name="KSO_WM_UNIT_PRESET_TEXT" val="单击此处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a"/>
  <p:tag name="KSO_WM_UNIT_INDEX" val="1_1_1"/>
  <p:tag name="KSO_WM_UNIT_ID" val="custom20204264_21*l_h_a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7.xml><?xml version="1.0" encoding="utf-8"?>
<p:tagLst xmlns:p="http://schemas.openxmlformats.org/presentationml/2006/main">
  <p:tag name="KSO_WM_UNIT_PRESET_TEXT" val="单击此处输入你的正文，文字是您思想的提炼，为了最终演示发布的良好效果，请尽量言简意赅的阐述观点；根据需要可酌情增减文字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f"/>
  <p:tag name="KSO_WM_UNIT_INDEX" val="1_3_1"/>
  <p:tag name="KSO_WM_UNIT_ID" val="custom20204264_21*l_h_f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8.xml><?xml version="1.0" encoding="utf-8"?>
<p:tagLst xmlns:p="http://schemas.openxmlformats.org/presentationml/2006/main">
  <p:tag name="KSO_WM_UNIT_ISCONTENTSTITLE" val="0"/>
  <p:tag name="KSO_WM_UNIT_PRESET_TEXT" val="单击此处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a"/>
  <p:tag name="KSO_WM_UNIT_INDEX" val="1_3_1"/>
  <p:tag name="KSO_WM_UNIT_ID" val="custom20204264_21*l_h_a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69.xml><?xml version="1.0" encoding="utf-8"?>
<p:tagLst xmlns:p="http://schemas.openxmlformats.org/presentationml/2006/main">
  <p:tag name="KSO_WM_UNIT_PRESET_TEXT" val="单击此处输入你的正文，文字是您思想的提炼，为了最终演示发布的良好效果，请尽量言简意赅的阐述观点；根据需要可酌情增减文字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f"/>
  <p:tag name="KSO_WM_UNIT_INDEX" val="1_2_1"/>
  <p:tag name="KSO_WM_UNIT_ID" val="custom20204264_21*l_h_f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70.xml><?xml version="1.0" encoding="utf-8"?>
<p:tagLst xmlns:p="http://schemas.openxmlformats.org/presentationml/2006/main">
  <p:tag name="KSO_WM_UNIT_ISCONTENTSTITLE" val="0"/>
  <p:tag name="KSO_WM_UNIT_PRESET_TEXT" val="单击此处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a"/>
  <p:tag name="KSO_WM_UNIT_INDEX" val="1_2_1"/>
  <p:tag name="KSO_WM_UNIT_ID" val="custom20204264_21*l_h_a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71.xml><?xml version="1.0" encoding="utf-8"?>
<p:tagLst xmlns:p="http://schemas.openxmlformats.org/presentationml/2006/main">
  <p:tag name="KSO_WM_UNIT_PRESET_TEXT" val="单击此处输入你的正文，文字是您思想的提炼，为了最终演示发布的良好效果，请尽量言简意赅的阐述观点；根据需要可酌情增减文字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f"/>
  <p:tag name="KSO_WM_UNIT_INDEX" val="1_4_1"/>
  <p:tag name="KSO_WM_UNIT_ID" val="custom20204264_21*l_h_f*1_4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72.xml><?xml version="1.0" encoding="utf-8"?>
<p:tagLst xmlns:p="http://schemas.openxmlformats.org/presentationml/2006/main">
  <p:tag name="KSO_WM_UNIT_ISCONTENTSTITLE" val="0"/>
  <p:tag name="KSO_WM_UNIT_PRESET_TEXT" val="单击此处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a"/>
  <p:tag name="KSO_WM_UNIT_INDEX" val="1_4_1"/>
  <p:tag name="KSO_WM_UNIT_ID" val="custom20204264_21*l_h_a*1_4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2_2"/>
  <p:tag name="KSO_WM_UNIT_ID" val="custom20204264_21*l_h_i*1_2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4_2"/>
  <p:tag name="KSO_WM_UNIT_ID" val="custom20204264_21*l_h_i*1_4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3_2"/>
  <p:tag name="KSO_WM_UNIT_ID" val="custom20204264_21*l_h_i*1_3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76.xml><?xml version="1.0" encoding="utf-8"?>
<p:tagLst xmlns:p="http://schemas.openxmlformats.org/presentationml/2006/main"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1.69,&quot;top&quot;:1.27,&quot;right&quot;:1.69,&quot;bottom&quot;:2.54},&quot;edge&quot;:{&quot;left&quot;:true,&quot;top&quot;:false,&quot;right&quot;:true,&quot;bottom&quot;:true}}]}"/>
  <p:tag name="KSO_WM_SLIDE_CAN_ADD_NAVIGATION" val="1"/>
  <p:tag name="KSO_WM_SLIDE_BACKGROUND" val="[&quot;navigation&quot;]"/>
  <p:tag name="KSO_WM_SLIDE_RATIO" val="1.777778"/>
  <p:tag name="KSO_WM_SLIDE_ID" val="custom20204264_21"/>
  <p:tag name="KSO_WM_TEMPLATE_SUBCATEGORY" val="0"/>
  <p:tag name="KSO_WM_TEMPLATE_MASTER_TYPE" val="1"/>
  <p:tag name="KSO_WM_TEMPLATE_COLOR_TYPE" val="1"/>
  <p:tag name="KSO_WM_SLIDE_TYPE" val="text"/>
  <p:tag name="KSO_WM_SLIDE_SUBTYPE" val="diag"/>
  <p:tag name="KSO_WM_SLIDE_ITEM_CNT" val="4"/>
  <p:tag name="KSO_WM_SLIDE_INDEX" val="21"/>
  <p:tag name="KSO_WM_SLIDE_SIZE" val="866.553*361.219"/>
  <p:tag name="KSO_WM_SLIDE_POSITION" val="46.5421*119.438"/>
  <p:tag name="KSO_WM_DIAGRAM_GROUP_CODE" val="l1-3"/>
  <p:tag name="KSO_WM_SLIDE_DIAGTYPE" val="l"/>
  <p:tag name="KSO_WM_TAG_VERSION" val="1.0"/>
  <p:tag name="KSO_WM_BEAUTIFY_FLAG" val="#wm#"/>
  <p:tag name="KSO_WM_TEMPLATE_CATEGORY" val="custom"/>
  <p:tag name="KSO_WM_TEMPLATE_INDEX" val="20204264"/>
  <p:tag name="KSO_WM_SLIDE_LAYOUT" val="a_i_l"/>
  <p:tag name="KSO_WM_SLIDE_LAYOUT_CNT" val="1_1_1"/>
  <p:tag name="KSO_WM_SLIDE_BK_DARK_LIGHT" val="2"/>
  <p:tag name="KSO_WM_SLIDE_BACKGROUND_TYPE" val="navigation"/>
</p:tagLst>
</file>

<file path=ppt/tags/tag377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78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379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7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380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SUBTYPE" val="h"/>
  <p:tag name="KSO_WM_UNIT_TYPE" val="i"/>
  <p:tag name="KSO_WM_UNIT_INDEX" val="1"/>
  <p:tag name="KSO_WM_UNIT_ID" val="custom20204264_20*i*1"/>
  <p:tag name="KSO_WM_TEMPLATE_CATEGORY" val="custom"/>
  <p:tag name="KSO_WM_TEMPLATE_INDEX" val="20204264"/>
  <p:tag name="KSO_WM_UNIT_BK_DARK_LIGHT" val="2"/>
  <p:tag name="KSO_WM_UNIT_LAYERLEVEL" val="1"/>
  <p:tag name="KSO_WM_TAG_VERSION" val="1.0"/>
  <p:tag name="KSO_WM_BEAUTIFY_FLAG" val="#wm#"/>
  <p:tag name="KSO_WM_UNIT_FILL_FORE_SCHEMECOLOR_INDEX" val="15"/>
  <p:tag name="KSO_WM_UNIT_FILL_TYPE" val="1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3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i"/>
  <p:tag name="KSO_WM_UNIT_INDEX" val="2"/>
  <p:tag name="KSO_WM_UNIT_ID" val="custom20204264_20*i*2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USESOURCEFORMAT_APPLY" val="1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i"/>
  <p:tag name="KSO_WM_UNIT_INDEX" val="3"/>
  <p:tag name="KSO_WM_UNIT_ID" val="custom20204264_20*i*3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USESOURCEFORMAT_APPLY" val="1"/>
</p:tagLst>
</file>

<file path=ppt/tags/tag384.xml><?xml version="1.0" encoding="utf-8"?>
<p:tagLst xmlns:p="http://schemas.openxmlformats.org/presentationml/2006/main">
  <p:tag name="KSO_WM_UNIT_DEFAULT_FONT" val="28;32;4"/>
  <p:tag name="KSO_WM_UNIT_BLOCK" val="0"/>
  <p:tag name="KSO_WM_UNIT_ISCONTENTSTITLE" val="0"/>
  <p:tag name="KSO_WM_UNIT_PRESET_TEXT" val="单击此处添加大标题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a"/>
  <p:tag name="KSO_WM_UNIT_INDEX" val="1"/>
  <p:tag name="KSO_WM_UNIT_ID" val="custom20204264_20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</p:tagLst>
</file>

<file path=ppt/tags/tag3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1_1"/>
  <p:tag name="KSO_WM_UNIT_ID" val="custom20204264_20*l_h_i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LINE_FORE_SCHEMECOLOR_INDEX" val="5"/>
  <p:tag name="KSO_WM_UNIT_LINE_FILL_TYPE" val="2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2_1"/>
  <p:tag name="KSO_WM_UNIT_ID" val="custom20204264_20*l_h_i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87.xml><?xml version="1.0" encoding="utf-8"?>
<p:tagLst xmlns:p="http://schemas.openxmlformats.org/presentationml/2006/main">
  <p:tag name="KSO_WM_UNIT_PRESET_TEXT" val="单击此处输入你的正文，文字是您思想的提炼，为了最终演示发布的良好效果，请尽量言简意赅的阐述观点；根据需要可酌情增减文字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f"/>
  <p:tag name="KSO_WM_UNIT_INDEX" val="1_1_1"/>
  <p:tag name="KSO_WM_UNIT_ID" val="custom20204264_20*l_h_f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88.xml><?xml version="1.0" encoding="utf-8"?>
<p:tagLst xmlns:p="http://schemas.openxmlformats.org/presentationml/2006/main">
  <p:tag name="KSO_WM_UNIT_ISCONTENTSTITLE" val="0"/>
  <p:tag name="KSO_WM_UNIT_PRESET_TEXT" val="单击此处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a"/>
  <p:tag name="KSO_WM_UNIT_INDEX" val="1_1_1"/>
  <p:tag name="KSO_WM_UNIT_ID" val="custom20204264_20*l_h_a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89.xml><?xml version="1.0" encoding="utf-8"?>
<p:tagLst xmlns:p="http://schemas.openxmlformats.org/presentationml/2006/main">
  <p:tag name="KSO_WM_UNIT_PRESET_TEXT" val="单击此处输入你的正文，文字是您思想的提炼，为了最终演示发布的良好效果，请尽量言简意赅的阐述观点；根据需要可酌情增减文字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f"/>
  <p:tag name="KSO_WM_UNIT_INDEX" val="1_2_1"/>
  <p:tag name="KSO_WM_UNIT_ID" val="custom20204264_20*l_h_f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0.xml><?xml version="1.0" encoding="utf-8"?>
<p:tagLst xmlns:p="http://schemas.openxmlformats.org/presentationml/2006/main">
  <p:tag name="KSO_WM_UNIT_ISCONTENTSTITLE" val="0"/>
  <p:tag name="KSO_WM_UNIT_PRESET_TEXT" val="单击此处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a"/>
  <p:tag name="KSO_WM_UNIT_INDEX" val="1_2_1"/>
  <p:tag name="KSO_WM_UNIT_ID" val="custom20204264_20*l_h_a*1_2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3_1"/>
  <p:tag name="KSO_WM_UNIT_ID" val="custom20204264_20*l_h_i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2.xml><?xml version="1.0" encoding="utf-8"?>
<p:tagLst xmlns:p="http://schemas.openxmlformats.org/presentationml/2006/main">
  <p:tag name="KSO_WM_UNIT_PRESET_TEXT" val="单击此处输入你的正文，文字是您思想的提炼，为了最终演示发布的良好效果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f"/>
  <p:tag name="KSO_WM_UNIT_INDEX" val="1_3_1"/>
  <p:tag name="KSO_WM_UNIT_ID" val="custom20204264_20*l_h_f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3.xml><?xml version="1.0" encoding="utf-8"?>
<p:tagLst xmlns:p="http://schemas.openxmlformats.org/presentationml/2006/main">
  <p:tag name="KSO_WM_UNIT_ISCONTENTSTITLE" val="0"/>
  <p:tag name="KSO_WM_UNIT_PRESET_TEXT" val="单击此处添加小标题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a"/>
  <p:tag name="KSO_WM_UNIT_INDEX" val="1_3_1"/>
  <p:tag name="KSO_WM_UNIT_ID" val="custom20204264_20*l_h_a*1_3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3_2"/>
  <p:tag name="KSO_WM_UNIT_ID" val="custom20204264_20*l_h_i*1_3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1_2"/>
  <p:tag name="KSO_WM_UNIT_ID" val="custom20204264_20*l_h_i*1_1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3"/>
  <p:tag name="KSO_WM_UNIT_TYPE" val="l_h_i"/>
  <p:tag name="KSO_WM_UNIT_INDEX" val="1_2_2"/>
  <p:tag name="KSO_WM_UNIT_ID" val="custom20204264_20*l_h_i*1_2_2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USESOURCEFORMAT_APPLY" val="1"/>
  <p:tag name="KSO_WM_DIAGRAM_VIRTUALLY_FRAME" val="{&quot;height&quot;:361.2189763779528,&quot;left&quot;:46.54212598425197,&quot;top&quot;:119.43779527559055,&quot;width&quot;:866.5529921259842}"/>
</p:tagLst>
</file>

<file path=ppt/tags/tag397.xml><?xml version="1.0" encoding="utf-8"?>
<p:tagLst xmlns:p="http://schemas.openxmlformats.org/presentationml/2006/main"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1.69,&quot;top&quot;:1.27,&quot;right&quot;:1.69,&quot;bottom&quot;:2.54},&quot;edge&quot;:{&quot;left&quot;:true,&quot;top&quot;:false,&quot;right&quot;:true,&quot;bottom&quot;:true}}]}"/>
  <p:tag name="KSO_WM_SLIDE_CAN_ADD_NAVIGATION" val="1"/>
  <p:tag name="KSO_WM_SLIDE_BACKGROUND" val="[&quot;navigation&quot;]"/>
  <p:tag name="KSO_WM_SLIDE_RATIO" val="1.777778"/>
  <p:tag name="KSO_WM_SLIDE_ID" val="custom20204264_20"/>
  <p:tag name="KSO_WM_TEMPLATE_SUBCATEGORY" val="0"/>
  <p:tag name="KSO_WM_TEMPLATE_MASTER_TYPE" val="1"/>
  <p:tag name="KSO_WM_TEMPLATE_COLOR_TYPE" val="1"/>
  <p:tag name="KSO_WM_SLIDE_TYPE" val="text"/>
  <p:tag name="KSO_WM_SLIDE_SUBTYPE" val="diag"/>
  <p:tag name="KSO_WM_SLIDE_ITEM_CNT" val="3"/>
  <p:tag name="KSO_WM_SLIDE_INDEX" val="20"/>
  <p:tag name="KSO_WM_SLIDE_SIZE" val="866.553*361.219"/>
  <p:tag name="KSO_WM_SLIDE_POSITION" val="46.5421*119.438"/>
  <p:tag name="KSO_WM_DIAGRAM_GROUP_CODE" val="l1-3"/>
  <p:tag name="KSO_WM_SLIDE_DIAGTYPE" val="l"/>
  <p:tag name="KSO_WM_TAG_VERSION" val="1.0"/>
  <p:tag name="KSO_WM_BEAUTIFY_FLAG" val="#wm#"/>
  <p:tag name="KSO_WM_TEMPLATE_CATEGORY" val="custom"/>
  <p:tag name="KSO_WM_TEMPLATE_INDEX" val="20204264"/>
  <p:tag name="KSO_WM_SLIDE_LAYOUT" val="a_i_l"/>
  <p:tag name="KSO_WM_SLIDE_LAYOUT_CNT" val="1_1_1"/>
</p:tagLst>
</file>

<file path=ppt/tags/tag398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99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00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7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401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402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03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0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2714_1*a*1"/>
  <p:tag name="KSO_WM_TEMPLATE_CATEGORY" val="diagram"/>
  <p:tag name="KSO_WM_TEMPLATE_INDEX" val="20212714"/>
  <p:tag name="KSO_WM_UNIT_LAYERLEVEL" val="1"/>
  <p:tag name="KSO_WM_TAG_VERSION" val="1.0"/>
  <p:tag name="KSO_WM_BEAUTIFY_FLAG" val="#wm#"/>
  <p:tag name="KSO_WM_UNIT_PRESET_TEXT" val="添加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e3986779d47b437e9a7bcceaa079931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04962f4bf2324ef3b09e7cf60b5eeece"/>
  <p:tag name="KSO_WM_UNIT_SUPPORT_UNIT_TYPE" val="[&quot;d&quot;]"/>
  <p:tag name="KSO_WM_UNIT_TEXT_FILL_FORE_SCHEMECOLOR_INDEX_BRIGHTNESS" val="0"/>
  <p:tag name="KSO_WM_UNIT_TEXT_FILL_FORE_SCHEMECOLOR_INDEX" val="13"/>
  <p:tag name="KSO_WM_UNIT_TEXT_FILL_TYPE" val="1"/>
  <p:tag name="KSO_WM_TEMPLATE_ASSEMBLE_XID" val="60656f654054ed1e2fb80950"/>
  <p:tag name="KSO_WM_TEMPLATE_ASSEMBLE_GROUPID" val="60656f654054ed1e2fb80950"/>
</p:tagLst>
</file>

<file path=ppt/tags/tag405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，页面简洁易读。如果您的内容确实非常重要又难以精简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2714_1*f*1"/>
  <p:tag name="KSO_WM_TEMPLATE_CATEGORY" val="diagram"/>
  <p:tag name="KSO_WM_TEMPLATE_INDEX" val="20212714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360"/>
  <p:tag name="KSO_WM_UNIT_SHOW_EDIT_AREA_INDICATION" val="1"/>
  <p:tag name="KSO_WM_CHIP_GROUPID" val="5e6b05596848fb12bee65ac8"/>
  <p:tag name="KSO_WM_CHIP_XID" val="5e6b05596848fb12bee65aca"/>
  <p:tag name="KSO_WM_UNIT_DEC_AREA_ID" val="ceba2ff137764a2cb099cf38dcc5e06d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35be29bdeaee45e7b8930b6da511961f"/>
  <p:tag name="KSO_WM_UNIT_SUPPORT_UNIT_TYPE" val="[&quot;d&quot;]"/>
  <p:tag name="KSO_WM_UNIT_TEXT_FILL_FORE_SCHEMECOLOR_INDEX_BRIGHTNESS" val="0.25"/>
  <p:tag name="KSO_WM_UNIT_TEXT_FILL_FORE_SCHEMECOLOR_INDEX" val="13"/>
  <p:tag name="KSO_WM_UNIT_TEXT_FILL_TYPE" val="1"/>
  <p:tag name="KSO_WM_TEMPLATE_ASSEMBLE_XID" val="60656f654054ed1e2fb80950"/>
  <p:tag name="KSO_WM_TEMPLATE_ASSEMBLE_GROUPID" val="60656f654054ed1e2fb80950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2714_1*i*1"/>
  <p:tag name="KSO_WM_TEMPLATE_CATEGORY" val="diagram"/>
  <p:tag name="KSO_WM_TEMPLATE_INDEX" val="20212714"/>
  <p:tag name="KSO_WM_UNIT_LAYERLEVEL" val="1"/>
  <p:tag name="KSO_WM_TAG_VERSION" val="1.0"/>
  <p:tag name="KSO_WM_BEAUTIFY_FLAG" val="#wm#"/>
  <p:tag name="KSO_WM_UNIT_BLOCK" val="0"/>
  <p:tag name="KSO_WM_UNIT_SM_LIMIT_TYPE" val="3"/>
  <p:tag name="KSO_WM_UNIT_DEC_AREA_ID" val="3f827eed98b24e1989a2b0c673c6666a"/>
  <p:tag name="KSO_WM_UNIT_DECORATE_INFO" val="{&quot;DecorateInfoH&quot;:{&quot;IsAbs&quot;:true},&quot;DecorateInfoW&quot;:{&quot;IsAbs&quot;:false},&quot;DecorateInfoX&quot;:{&quot;IsAbs&quot;:true,&quot;Pos&quot;:1},&quot;DecorateInfoY&quot;:{&quot;IsAbs&quot;:true,&quot;Pos&quot;:2},&quot;ReferentInfo&quot;:{&quot;Id&quot;:&quot;e3986779d47b437e9a7bcceaa0799318&quot;,&quot;X&quot;:{&quot;Pos&quot;:1},&quot;Y&quot;:{&quot;Pos&quot;:0}},&quot;whChangeMode&quot;:0}"/>
  <p:tag name="KSO_WM_CHIP_GROUPID" val="5f71a5bf747e3ea6e293b57c"/>
  <p:tag name="KSO_WM_CHIP_XID" val="5f71ae53747e3ea6e293f8b1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0"/>
  <p:tag name="KSO_WM_TEMPLATE_ASSEMBLE_XID" val="60656f654054ed1e2fb80950"/>
  <p:tag name="KSO_WM_TEMPLATE_ASSEMBLE_GROUPID" val="60656f654054ed1e2fb80950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12714_1*i*2"/>
  <p:tag name="KSO_WM_TEMPLATE_CATEGORY" val="diagram"/>
  <p:tag name="KSO_WM_TEMPLATE_INDEX" val="20212714"/>
  <p:tag name="KSO_WM_UNIT_LAYERLEVEL" val="1"/>
  <p:tag name="KSO_WM_TAG_VERSION" val="1.0"/>
  <p:tag name="KSO_WM_BEAUTIFY_FLAG" val="#wm#"/>
  <p:tag name="KSO_WM_UNIT_BLOCK" val="0"/>
  <p:tag name="KSO_WM_UNIT_SM_LIMIT_TYPE" val="3"/>
  <p:tag name="KSO_WM_UNIT_DEC_AREA_ID" val="a00468fe66f44b08aef719e85195a2dc"/>
  <p:tag name="KSO_WM_UNIT_DECORATE_INFO" val="{&quot;DecorateInfoH&quot;:{&quot;IsAbs&quot;:true},&quot;DecorateInfoW&quot;:{&quot;IsAbs&quot;:false},&quot;DecorateInfoX&quot;:{&quot;IsAbs&quot;:true,&quot;Pos&quot;:1},&quot;DecorateInfoY&quot;:{&quot;IsAbs&quot;:true,&quot;Pos&quot;:0},&quot;ReferentInfo&quot;:{&quot;Id&quot;:&quot;e3986779d47b437e9a7bcceaa0799318&quot;,&quot;X&quot;:{&quot;Pos&quot;:1},&quot;Y&quot;:{&quot;Pos&quot;:0}},&quot;whChangeMode&quot;:0}"/>
  <p:tag name="KSO_WM_CHIP_GROUPID" val="5f71a5bf747e3ea6e293b57c"/>
  <p:tag name="KSO_WM_CHIP_XID" val="5f71ae53747e3ea6e293f8b1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6"/>
  <p:tag name="KSO_WM_TEMPLATE_ASSEMBLE_XID" val="60656f654054ed1e2fb80950"/>
  <p:tag name="KSO_WM_TEMPLATE_ASSEMBLE_GROUPID" val="60656f654054ed1e2fb80950"/>
</p:tagLst>
</file>

<file path=ppt/tags/tag4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12714_1*i*3"/>
  <p:tag name="KSO_WM_TEMPLATE_CATEGORY" val="diagram"/>
  <p:tag name="KSO_WM_TEMPLATE_INDEX" val="20212714"/>
  <p:tag name="KSO_WM_UNIT_LAYERLEVEL" val="1"/>
  <p:tag name="KSO_WM_TAG_VERSION" val="1.0"/>
  <p:tag name="KSO_WM_BEAUTIFY_FLAG" val="#wm#"/>
  <p:tag name="KSO_WM_UNIT_BLOCK" val="0"/>
  <p:tag name="KSO_WM_UNIT_SM_LIMIT_TYPE" val="3"/>
  <p:tag name="KSO_WM_UNIT_DEC_AREA_ID" val="9f2891235ccd4efb8a37b7e1155163d5"/>
  <p:tag name="KSO_WM_UNIT_DECORATE_INFO" val="{&quot;DecorateInfoH&quot;:{&quot;IsAbs&quot;:true},&quot;DecorateInfoW&quot;:{&quot;IsAbs&quot;:false},&quot;DecorateInfoX&quot;:{&quot;IsAbs&quot;:true,&quot;Pos&quot;:1},&quot;DecorateInfoY&quot;:{&quot;IsAbs&quot;:true,&quot;Pos&quot;:0},&quot;ReferentInfo&quot;:{&quot;Id&quot;:&quot;e3986779d47b437e9a7bcceaa0799318&quot;,&quot;X&quot;:{&quot;Pos&quot;:1},&quot;Y&quot;:{&quot;Pos&quot;:2}},&quot;whChangeMode&quot;:0}"/>
  <p:tag name="KSO_WM_CHIP_GROUPID" val="5f71a5bf747e3ea6e293b57c"/>
  <p:tag name="KSO_WM_CHIP_XID" val="5f71ae53747e3ea6e293f8b1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54"/>
  <p:tag name="KSO_WM_TEMPLATE_ASSEMBLE_XID" val="60656f654054ed1e2fb80950"/>
  <p:tag name="KSO_WM_TEMPLATE_ASSEMBLE_GROUPID" val="60656f654054ed1e2fb80950"/>
</p:tagLst>
</file>

<file path=ppt/tags/tag409.xml><?xml version="1.0" encoding="utf-8"?>
<p:tagLst xmlns:p="http://schemas.openxmlformats.org/presentationml/2006/main">
  <p:tag name="KSO_WM_SLIDE_BACKGROUND" val="[&quot;navigation&quot;]"/>
  <p:tag name="KSO_WM_SLIDE_RATIO" val="1.777778"/>
  <p:tag name="KSO_WM_SLIDE_ID" val="diagram20212714_1"/>
  <p:tag name="KSO_WM_TEMPLATE_SUBCATEGORY" val="21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840*539"/>
  <p:tag name="KSO_WM_SLIDE_POSITION" val="72*0"/>
  <p:tag name="KSO_WM_TAG_VERSION" val="1.0"/>
  <p:tag name="KSO_WM_BEAUTIFY_FLAG" val="#wm#"/>
  <p:tag name="KSO_WM_TEMPLATE_CATEGORY" val="diagram"/>
  <p:tag name="KSO_WM_TEMPLATE_INDEX" val="20212714"/>
  <p:tag name="KSO_WM_SLIDE_LAYOUT" val="a_f"/>
  <p:tag name="KSO_WM_SLIDE_LAYOUT_CNT" val="1_1"/>
  <p:tag name="KSO_WM_SLIDE_BK_DARK_LIGHT" val="2"/>
  <p:tag name="KSO_WM_SLIDE_BACKGROUND_TYPE" val="general"/>
  <p:tag name="KSO_WM_SLIDE_LAYOUT_INFO" val="{&quot;direction&quot;:1,&quot;id&quot;:&quot;2021-04-01T15:44:13&quot;,&quot;maxSize&quot;:{&quot;size1&quot;:32.5},&quot;minSize&quot;:{&quot;size1&quot;:27.6},&quot;normalSize&quot;:{&quot;size1&quot;:27.6},&quot;subLayout&quot;:[{&quot;id&quot;:&quot;2021-04-01T15:44:13&quot;,&quot;margin&quot;:{&quot;bottom&quot;:8.043000221252441,&quot;left&quot;:2.5399999618530273,&quot;right&quot;:0.02600000612437725,&quot;top&quot;:5.502999782562256},&quot;type&quot;:0},{&quot;id&quot;:&quot;2021-04-01T15:44:13&quot;,&quot;margin&quot;:{&quot;bottom&quot;:1.6929999589920044,&quot;left&quot;:1.6670000553131104,&quot;right&quot;:1.6929999589920044,&quot;top&quot;:1.6929999589920044},&quot;type&quot;:0}],&quot;type&quot;:0}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71ae53747e3ea6e293f8b1"/>
  <p:tag name="KSO_WM_CHIP_FILLPROP" val="[[{&quot;text_align&quot;:&quot;cm&quot;,&quot;text_direction&quot;:&quot;horizontal&quot;,&quot;support_big_font&quot;:false,&quot;picture_toward&quot;:0,&quot;picture_dockside&quot;:[],&quot;fill_id&quot;:&quot;df5c712fc297497380a16f2214b4abb2&quot;,&quot;fill_align&quot;:&quot;cm&quot;,&quot;chip_types&quot;:[&quot;picture&quot;,&quot;header&quot;]},{&quot;text_align&quot;:&quot;lm&quot;,&quot;text_direction&quot;:&quot;horizontal&quot;,&quot;support_features&quot;:[&quot;collage&quot;,&quot;carousel&quot;],&quot;support_big_font&quot;:false,&quot;picture_toward&quot;:0,&quot;picture_dockside&quot;:[],&quot;fill_id&quot;:&quot;3e9e6b7343cb4479804798c20b3c2800&quot;,&quot;fill_align&quot;:&quot;cm&quot;,&quot;chip_types&quot;:[&quot;text&quot;,&quot;picture&quot;]}],[{&quot;text_align&quot;:&quot;cm&quot;,&quot;text_direction&quot;:&quot;horizontal&quot;,&quot;support_big_font&quot;:false,&quot;picture_toward&quot;:0,&quot;picture_dockside&quot;:[],&quot;fill_id&quot;:&quot;df5c712fc297497380a16f2214b4abb2&quot;,&quot;fill_align&quot;:&quot;cm&quot;,&quot;chip_types&quot;:[&quot;header&quot;]},{&quot;text_align&quot;:&quot;lm&quot;,&quot;text_direction&quot;:&quot;horizontal&quot;,&quot;support_big_font&quot;:false,&quot;picture_toward&quot;:0,&quot;picture_dockside&quot;:[],&quot;fill_id&quot;:&quot;3e9e6b7343cb4479804798c20b3c2800&quot;,&quot;fill_align&quot;:&quot;cm&quot;,&quot;chip_types&quot;:[&quot;diagram&quot;,&quot;chart&quot;,&quot;table&quot;,&quot;video&quot;]}]]"/>
  <p:tag name="KSO_WM_CHIP_DECFILLPROP" val="[]"/>
  <p:tag name="KSO_WM_SLIDE_CAN_ADD_NAVIGATION" val="1"/>
  <p:tag name="KSO_WM_CHIP_GROUPID" val="5f71a5bf747e3ea6e293b57c"/>
  <p:tag name="KSO_WM_SLIDE_SUPPORT_FEATURE_TYPE" val="0"/>
  <p:tag name="KSO_WM_TEMPLATE_ASSEMBLE_XID" val="60656f654054ed1e2fb80950"/>
  <p:tag name="KSO_WM_TEMPLATE_ASSEMBLE_GROUPID" val="60656f654054ed1e2fb80950"/>
</p:tagLst>
</file>

<file path=ppt/tags/tag410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11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12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7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413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4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SUBTYPE" val="h"/>
  <p:tag name="KSO_WM_UNIT_TYPE" val="i"/>
  <p:tag name="KSO_WM_UNIT_INDEX" val="1"/>
  <p:tag name="KSO_WM_UNIT_ID" val="custom20204264_29*i*1"/>
  <p:tag name="KSO_WM_TEMPLATE_CATEGORY" val="custom"/>
  <p:tag name="KSO_WM_TEMPLATE_INDEX" val="20204264"/>
  <p:tag name="KSO_WM_UNIT_BK_DARK_LIGHT" val="2"/>
  <p:tag name="KSO_WM_UNIT_LAYERLEVEL" val="1"/>
  <p:tag name="KSO_WM_TAG_VERSION" val="1.0"/>
  <p:tag name="KSO_WM_BEAUTIFY_FLAG" val="#wm#"/>
  <p:tag name="KSO_WM_UNIT_FILL_FORE_SCHEMECOLOR_INDEX" val="15"/>
  <p:tag name="KSO_WM_UNIT_FILL_TYPE" val="1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4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i"/>
  <p:tag name="KSO_WM_UNIT_INDEX" val="2"/>
  <p:tag name="KSO_WM_UNIT_ID" val="custom20204264_29*i*2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USESOURCEFORMAT_APPLY" val="1"/>
</p:tagLst>
</file>

<file path=ppt/tags/tag4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i"/>
  <p:tag name="KSO_WM_UNIT_INDEX" val="3"/>
  <p:tag name="KSO_WM_UNIT_ID" val="custom20204264_29*i*3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USESOURCEFORMAT_APPLY" val="1"/>
</p:tagLst>
</file>

<file path=ppt/tags/tag417.xml><?xml version="1.0" encoding="utf-8"?>
<p:tagLst xmlns:p="http://schemas.openxmlformats.org/presentationml/2006/main">
  <p:tag name="KSO_WM_UNIT_DEFAULT_FONT" val="28;32;4"/>
  <p:tag name="KSO_WM_UNIT_BLOCK" val="0"/>
  <p:tag name="KSO_WM_UNIT_ISCONTENTSTITLE" val="0"/>
  <p:tag name="KSO_WM_UNIT_PRESET_TEXT" val="单击此处添加大标题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a"/>
  <p:tag name="KSO_WM_UNIT_INDEX" val="1"/>
  <p:tag name="KSO_WM_UNIT_ID" val="custom20204264_29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" val="13"/>
  <p:tag name="KSO_WM_UNIT_TEXT_FILL_TYPE" val="1"/>
  <p:tag name="KSO_WM_UNIT_USESOURCEFORMAT_APPLY" val="1"/>
</p:tagLst>
</file>

<file path=ppt/tags/tag4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1_1"/>
  <p:tag name="KSO_WM_UNIT_ID" val="custom20204264_29*n_h_h_i*1_2_1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2_1"/>
  <p:tag name="KSO_WM_UNIT_ID" val="custom20204264_29*n_h_h_i*1_2_2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3_1"/>
  <p:tag name="KSO_WM_UNIT_ID" val="custom20204264_29*n_h_h_i*1_2_3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i"/>
  <p:tag name="KSO_WM_UNIT_INDEX" val="1_2"/>
  <p:tag name="KSO_WM_UNIT_ID" val="custom20204264_29*n_i*1_2"/>
  <p:tag name="KSO_WM_TEMPLATE_CATEGORY" val="custom"/>
  <p:tag name="KSO_WM_TEMPLATE_INDEX" val="20204264"/>
  <p:tag name="KSO_WM_UNIT_LAYERLEVEL" val="1_1"/>
  <p:tag name="KSO_WM_TAG_VERSION" val="1.0"/>
  <p:tag name="KSO_WM_BEAUTIFY_FLAG" val="#wm#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i"/>
  <p:tag name="KSO_WM_UNIT_INDEX" val="1_1"/>
  <p:tag name="KSO_WM_UNIT_ID" val="custom20204264_29*n_i*1_1"/>
  <p:tag name="KSO_WM_TEMPLATE_CATEGORY" val="custom"/>
  <p:tag name="KSO_WM_TEMPLATE_INDEX" val="20204264"/>
  <p:tag name="KSO_WM_UNIT_LAYERLEVEL" val="1_1"/>
  <p:tag name="KSO_WM_TAG_VERSION" val="1.0"/>
  <p:tag name="KSO_WM_BEAUTIFY_FLAG" val="#wm#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3.xml><?xml version="1.0" encoding="utf-8"?>
<p:tagLst xmlns:p="http://schemas.openxmlformats.org/presentationml/2006/main">
  <p:tag name="KSO_WM_UNIT_PRESET_TEXT" val="单击此处添加文本"/>
  <p:tag name="KSO_WM_UNIT_NOCLEAR" val="0"/>
  <p:tag name="KSO_WM_UNIT_VALUE" val="48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1_1"/>
  <p:tag name="KSO_WM_UNIT_ID" val="custom20204264_29*n_h_h_f*1_2_1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4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a"/>
  <p:tag name="KSO_WM_UNIT_INDEX" val="1_2_1_1"/>
  <p:tag name="KSO_WM_UNIT_ID" val="custom20204264_29*n_h_h_a*1_2_1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ISNUMDGMTITLE" val="0"/>
  <p:tag name="KSO_WM_UNIT_TEXT_FILL_FORE_SCHEMECOLOR_INDEX" val="5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5.xml><?xml version="1.0" encoding="utf-8"?>
<p:tagLst xmlns:p="http://schemas.openxmlformats.org/presentationml/2006/main">
  <p:tag name="KSO_WM_UNIT_PRESET_TEXT" val="单击此处添加文本"/>
  <p:tag name="KSO_WM_UNIT_NOCLEAR" val="0"/>
  <p:tag name="KSO_WM_UNIT_VALUE" val="48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2_1"/>
  <p:tag name="KSO_WM_UNIT_ID" val="custom20204264_29*n_h_h_f*1_2_2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6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a"/>
  <p:tag name="KSO_WM_UNIT_INDEX" val="1_2_2_1"/>
  <p:tag name="KSO_WM_UNIT_ID" val="custom20204264_29*n_h_h_a*1_2_2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ISNUMDGMTITLE" val="0"/>
  <p:tag name="KSO_WM_UNIT_TEXT_FILL_FORE_SCHEMECOLOR_INDEX" val="6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7.xml><?xml version="1.0" encoding="utf-8"?>
<p:tagLst xmlns:p="http://schemas.openxmlformats.org/presentationml/2006/main">
  <p:tag name="KSO_WM_UNIT_PRESET_TEXT" val="单击此处添加文本"/>
  <p:tag name="KSO_WM_UNIT_NOCLEAR" val="0"/>
  <p:tag name="KSO_WM_UNIT_VALUE" val="48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3_1"/>
  <p:tag name="KSO_WM_UNIT_ID" val="custom20204264_29*n_h_h_f*1_2_3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SUBTYPE" val="a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8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a"/>
  <p:tag name="KSO_WM_UNIT_INDEX" val="1_2_3_1"/>
  <p:tag name="KSO_WM_UNIT_ID" val="custom20204264_29*n_h_h_a*1_2_3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ISNUMDGMTITLE" val="0"/>
  <p:tag name="KSO_WM_UNIT_TEXT_FILL_FORE_SCHEMECOLOR_INDEX" val="5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1_2"/>
  <p:tag name="KSO_WM_UNIT_ID" val="custom20204264_29*n_h_h_i*1_2_1_2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5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2_2"/>
  <p:tag name="KSO_WM_UNIT_ID" val="custom20204264_29*n_h_h_i*1_2_2_2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3_2"/>
  <p:tag name="KSO_WM_UNIT_ID" val="custom20204264_29*n_h_h_i*1_2_3_2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5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2.xml><?xml version="1.0" encoding="utf-8"?>
<p:tagLst xmlns:p="http://schemas.openxmlformats.org/presentationml/2006/main">
  <p:tag name="KSO_WM_UNIT_VALUE" val="158*11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x"/>
  <p:tag name="KSO_WM_UNIT_INDEX" val="1_2_2_1"/>
  <p:tag name="KSO_WM_UNIT_ID" val="custom20204264_29*n_h_h_x*1_2_2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3.xml><?xml version="1.0" encoding="utf-8"?>
<p:tagLst xmlns:p="http://schemas.openxmlformats.org/presentationml/2006/main">
  <p:tag name="KSO_WM_UNIT_VALUE" val="160*94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x"/>
  <p:tag name="KSO_WM_UNIT_INDEX" val="1_2_1_1"/>
  <p:tag name="KSO_WM_UNIT_ID" val="custom20204264_29*n_h_h_x*1_2_1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4.xml><?xml version="1.0" encoding="utf-8"?>
<p:tagLst xmlns:p="http://schemas.openxmlformats.org/presentationml/2006/main">
  <p:tag name="KSO_WM_UNIT_VALUE" val="111*159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x"/>
  <p:tag name="KSO_WM_UNIT_INDEX" val="1_2_3_1"/>
  <p:tag name="KSO_WM_UNIT_ID" val="custom20204264_29*n_h_h_x*1_2_3_1"/>
  <p:tag name="KSO_WM_TEMPLATE_CATEGORY" val="custom"/>
  <p:tag name="KSO_WM_TEMPLATE_INDEX" val="20204264"/>
  <p:tag name="KSO_WM_UNIT_LAYERLEVEL" val="1_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1_1"/>
  <p:tag name="KSO_WM_UNIT_ID" val="custom20204264_29*n_h_i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13"/>
  <p:tag name="KSO_WM_UNIT_FILL_TYPE" val="1"/>
  <p:tag name="KSO_WM_UNIT_TEXT_FILL_FORE_SCHEMECOLOR_INDEX" val="2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6.xml><?xml version="1.0" encoding="utf-8"?>
<p:tagLst xmlns:p="http://schemas.openxmlformats.org/presentationml/2006/main">
  <p:tag name="KSO_WM_UNIT_VALUE" val="198*214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x"/>
  <p:tag name="KSO_WM_UNIT_INDEX" val="1_1_1"/>
  <p:tag name="KSO_WM_UNIT_ID" val="custom20204264_29*n_h_x*1_1_1"/>
  <p:tag name="KSO_WM_TEMPLATE_CATEGORY" val="custom"/>
  <p:tag name="KSO_WM_TEMPLATE_INDEX" val="20204264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  <p:tag name="KSO_WM_DIAGRAM_VIRTUALLY_FRAME" val="{&quot;height&quot;:347.627716535433,&quot;left&quot;:90.75,&quot;top&quot;:117.18338582677166,&quot;width&quot;:778.45}"/>
</p:tagLst>
</file>

<file path=ppt/tags/tag437.xml><?xml version="1.0" encoding="utf-8"?>
<p:tagLst xmlns:p="http://schemas.openxmlformats.org/presentationml/2006/main"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1.69,&quot;top&quot;:1.27,&quot;right&quot;:1.69,&quot;bottom&quot;:2.54},&quot;edge&quot;:{&quot;left&quot;:true,&quot;top&quot;:false,&quot;right&quot;:true,&quot;bottom&quot;:true}}]}"/>
  <p:tag name="KSO_WM_SLIDE_CAN_ADD_NAVIGATION" val="1"/>
  <p:tag name="KSO_WM_SLIDE_BACKGROUND" val="[&quot;navigation&quot;]"/>
  <p:tag name="KSO_WM_SLIDE_RATIO" val="1.777778"/>
  <p:tag name="KSO_WM_SLIDE_ID" val="custom20204264_29"/>
  <p:tag name="KSO_WM_TEMPLATE_SUBCATEGORY" val="0"/>
  <p:tag name="KSO_WM_TEMPLATE_MASTER_TYPE" val="1"/>
  <p:tag name="KSO_WM_TEMPLATE_COLOR_TYPE" val="1"/>
  <p:tag name="KSO_WM_SLIDE_TYPE" val="text"/>
  <p:tag name="KSO_WM_SLIDE_SUBTYPE" val="diag"/>
  <p:tag name="KSO_WM_SLIDE_ITEM_CNT" val="4"/>
  <p:tag name="KSO_WM_SLIDE_INDEX" val="29"/>
  <p:tag name="KSO_WM_SLIDE_SIZE" val="778.45*603.5"/>
  <p:tag name="KSO_WM_SLIDE_POSITION" val="90.75*-65.0424"/>
  <p:tag name="KSO_WM_DIAGRAM_GROUP_CODE" val="n1-1"/>
  <p:tag name="KSO_WM_SLIDE_DIAGTYPE" val="n"/>
  <p:tag name="KSO_WM_TAG_VERSION" val="1.0"/>
  <p:tag name="KSO_WM_BEAUTIFY_FLAG" val="#wm#"/>
  <p:tag name="KSO_WM_TEMPLATE_CATEGORY" val="custom"/>
  <p:tag name="KSO_WM_TEMPLATE_INDEX" val="20204264"/>
  <p:tag name="KSO_WM_SLIDE_LAYOUT" val="a_i_n"/>
  <p:tag name="KSO_WM_SLIDE_LAYOUT_CNT" val="1_1_1"/>
</p:tagLst>
</file>

<file path=ppt/tags/tag438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39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40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7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441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44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4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UNIT_TYPE" val="i"/>
</p:tagLst>
</file>

<file path=ppt/tags/tag44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UNIT_TYPE" val="i"/>
</p:tagLst>
</file>

<file path=ppt/tags/tag4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204264_11*i*2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4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custom20204264_11*i*3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447.xml><?xml version="1.0" encoding="utf-8"?>
<p:tagLst xmlns:p="http://schemas.openxmlformats.org/presentationml/2006/main">
  <p:tag name="KSO_WM_UNIT_DEFAULT_FONT" val="14;16;2"/>
  <p:tag name="KSO_WM_UNIT_BLOCK" val="0"/>
  <p:tag name="KSO_WM_UNIT_SM_LIMIT_TYPE" val="1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&#13;您的正文已经简明扼要，字字珠玑，但信息却错综复杂，需要用更多的文字来表述；但请您尽可能提炼思想的精髓，否则容易造成观者的阅读压力，适得其反;&#13;正如我们都希望改变世界，希望给人带去光明，但更多时候只需播下一颗种子……"/>
  <p:tag name="KSO_WM_UNIT_NOCLEAR" val="0"/>
  <p:tag name="KSO_WM_UNIT_VALUE" val="252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custom20204264_11*h_f*1_1"/>
  <p:tag name="KSO_WM_TEMPLATE_CATEGORY" val="custom"/>
  <p:tag name="KSO_WM_TEMPLATE_INDEX" val="20204264"/>
  <p:tag name="KSO_WM_UNIT_LAYERLEVEL" val="1_1"/>
  <p:tag name="KSO_WM_TAG_VERSION" val="1.0"/>
  <p:tag name="KSO_WM_BEAUTIFY_FLAG" val="#wm#"/>
  <p:tag name="KSO_WM_UNIT_SUBTYPE" val="a"/>
  <p:tag name="KSO_WM_UNIT_TEXT_FILL_FORE_SCHEMECOLOR_INDEX_BRIGHTNESS" val="0.35"/>
  <p:tag name="KSO_WM_UNIT_TEXT_FILL_FORE_SCHEMECOLOR_INDEX" val="13"/>
  <p:tag name="KSO_WM_UNIT_TEXT_FILL_TYPE" val="1"/>
</p:tagLst>
</file>

<file path=ppt/tags/tag448.xml><?xml version="1.0" encoding="utf-8"?>
<p:tagLst xmlns:p="http://schemas.openxmlformats.org/presentationml/2006/main">
  <p:tag name="KSO_WM_UNIT_BLOCK" val="0"/>
  <p:tag name="KSO_WM_UNIT_SM_LIMIT_TYPE" val="0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UNIT_HIGHLIGHT" val="0"/>
  <p:tag name="KSO_WM_UNIT_COMPATIBLE" val="0"/>
  <p:tag name="KSO_WM_UNIT_DIAGRAM_ISNUMVISUAL" val="0"/>
  <p:tag name="KSO_WM_UNIT_DIAGRAM_ISREFERUNIT" val="0"/>
  <p:tag name="KSO_WM_UNIT_TYPE" val="z"/>
  <p:tag name="KSO_WM_UNIT_INDEX" val="1"/>
  <p:tag name="KSO_WM_UNIT_ID" val="custom20204264_11*z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14"/>
  <p:tag name="KSO_WM_UNIT_LINE_FILL_TYPE" val="2"/>
</p:tagLst>
</file>

<file path=ppt/tags/tag449.xml><?xml version="1.0" encoding="utf-8"?>
<p:tagLst xmlns:p="http://schemas.openxmlformats.org/presentationml/2006/main">
  <p:tag name="KSO_WM_UNIT_DEFAULT_FONT" val="28;32;4"/>
  <p:tag name="KSO_WM_UNIT_BLOCK" val="0"/>
  <p:tag name="KSO_WM_UNIT_ISCONTENTSTITLE" val="0"/>
  <p:tag name="KSO_WM_UNIT_PRESET_TEXT" val="单击此处添加大标题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11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</p:tagLst>
</file>

<file path=ppt/tags/tag450.xml><?xml version="1.0" encoding="utf-8"?>
<p:tagLst xmlns:p="http://schemas.openxmlformats.org/presentationml/2006/main"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5},&quot;minSize&quot;:{&quot;size1&quot;:13.5},&quot;maxSize&quot;:{&quot;size1&quot;:13.5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0,&quot;right&quot;:1.69,&quot;bottom&quot;:0.026},&quot;edge&quot;:{&quot;left&quot;:true,&quot;top&quot;:true,&quot;right&quot;:true,&quot;bottom&quot;:false}},{&quot;direction&quot;:1,&quot;horizontalAlign&quot;:-1,&quot;verticalAlign&quot;:-1,&quot;type&quot;:0,&quot;diagramDirection&quot;:0,&quot;canSetOverLayout&quot;:0,&quot;isOverLayout&quot;:0,&quot;normalSize&quot;:{&quot;size1&quot;:52.4},&quot;minSize&quot;:{&quot;size1&quot;:35.0},&quot;maxSize&quot;:{&quot;size1&quot;:70.0},&quot;edge&quot;:{&quot;left&quot;:true,&quot;top&quot;:false,&quot;right&quot;:true,&quot;bottom&quot;:true},&quot;subLayout&quot;:[{&quot;direction&quot;:0,&quot;horizontalAlign&quot;:-1,&quot;verticalAlign&quot;:-1,&quot;type&quot;:0,&quot;diagramDirection&quot;:0,&quot;canSetOverLayout&quot;:0,&quot;isOverLayout&quot;:0,&quot;margin&quot;:{&quot;left&quot;:1.69,&quot;top&quot;:1.69,&quot;right&quot;:1.8,&quot;bottom&quot;:2.54},&quot;edge&quot;:{&quot;left&quot;:true,&quot;top&quot;:false,&quot;right&quot;:false,&quot;bottom&quot;:true}},{&quot;direction&quot;:1,&quot;horizontalAlign&quot;:-1,&quot;verticalAlign&quot;:-1,&quot;type&quot;:0,&quot;diagramDirection&quot;:0,&quot;canSetOverLayout&quot;:0,&quot;isOverLayout&quot;:0,&quot;margin&quot;:{&quot;left&quot;:0.2,&quot;top&quot;:1.69,&quot;right&quot;:1.69,&quot;bottom&quot;:2.54},&quot;edge&quot;:{&quot;left&quot;:false,&quot;top&quot;:false,&quot;right&quot;:true,&quot;bottom&quot;:true}}]}]}"/>
  <p:tag name="KSO_WM_SLIDE_BACKGROUND" val="[&quot;general&quot;,&quot;navigation&quot;]"/>
  <p:tag name="KSO_WM_SLIDE_RATIO" val="1.777778"/>
  <p:tag name="KSO_WM_SLIDE_ID" val="custom20204264_11"/>
  <p:tag name="KSO_WM_TEMPLATE_SUBCATEGORY" val="0"/>
  <p:tag name="KSO_WM_TEMPLATE_MASTER_TYPE" val="1"/>
  <p:tag name="KSO_WM_TEMPLATE_COLOR_TYPE" val="1"/>
  <p:tag name="KSO_WM_SLIDE_TYPE" val="text"/>
  <p:tag name="KSO_WM_SLIDE_SUBTYPE" val="pureTxt"/>
  <p:tag name="KSO_WM_SLIDE_ITEM_CNT" val="0"/>
  <p:tag name="KSO_WM_SLIDE_INDEX" val="11"/>
  <p:tag name="KSO_WM_SLIDE_SIZE" val="864.189*348.094"/>
  <p:tag name="KSO_WM_SLIDE_POSITION" val="47.9054*119.906"/>
  <p:tag name="KSO_WM_TAG_VERSION" val="1.0"/>
  <p:tag name="KSO_WM_BEAUTIFY_FLAG" val="#wm#"/>
  <p:tag name="KSO_WM_TEMPLATE_CATEGORY" val="custom"/>
  <p:tag name="KSO_WM_TEMPLATE_INDEX" val="20204264"/>
  <p:tag name="KSO_WM_SLIDE_LAYOUT" val="a_i_z_h"/>
  <p:tag name="KSO_WM_SLIDE_LAYOUT_CNT" val="1_1_1_2"/>
  <p:tag name="KSO_WM_SLIDE_BK_DARK_LIGHT" val="2"/>
  <p:tag name="KSO_WM_SLIDE_BACKGROUND_TYPE" val="navigation"/>
</p:tagLst>
</file>

<file path=ppt/tags/tag451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52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53.xml><?xml version="1.0" encoding="utf-8"?>
<p:tagLst xmlns:p="http://schemas.openxmlformats.org/presentationml/2006/main">
  <p:tag name="KSO_WM_UNIT_ISCONTENTSTITLE" val="0"/>
  <p:tag name="KSO_WM_UNIT_PRESET_TEXT" val="单击此处添加副标题内容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7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454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4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ustom20204264_9*i*1"/>
  <p:tag name="KSO_WM_TEMPLATE_CATEGORY" val="custom"/>
  <p:tag name="KSO_WM_TEMPLATE_INDEX" val="20204264"/>
  <p:tag name="KSO_WM_UNIT_BK_DARK_LIGHT" val="2"/>
  <p:tag name="KSO_WM_UNIT_LAYERLEVEL" val="1"/>
  <p:tag name="KSO_WM_TAG_VERSION" val="1.0"/>
  <p:tag name="KSO_WM_BEAUTIFY_FLAG" val="#wm#"/>
</p:tagLst>
</file>

<file path=ppt/tags/tag4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204264_9*i*2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4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custom20204264_9*i*3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458.xml><?xml version="1.0" encoding="utf-8"?>
<p:tagLst xmlns:p="http://schemas.openxmlformats.org/presentationml/2006/main">
  <p:tag name="KSO_WM_UNIT_BLOCK" val="0"/>
  <p:tag name="KSO_WM_UNIT_SM_LIMIT_TYPE" val="2"/>
  <p:tag name="KSO_WM_UNIT_DECORATE_INFO" val="{&quot;DecorateInfoX&quot;:{&quot;IsLeft&quot;:false,&quot;IsRight&quot;:true,&quot;IsAbs&quot;:true},&quot;DecorateInfoY&quot;:{&quot;IsTop&quot;:true,&quot;IsBottom&quot;:false,&quot;IsAbs&quot;:true}}"/>
  <p:tag name="KSO_WM_UNIT_HIGHLIGHT" val="0"/>
  <p:tag name="KSO_WM_UNIT_COMPATIBLE" val="0"/>
  <p:tag name="KSO_WM_UNIT_DIAGRAM_ISNUMVISUAL" val="0"/>
  <p:tag name="KSO_WM_UNIT_DIAGRAM_ISREFERUNIT" val="0"/>
  <p:tag name="KSO_WM_UNIT_TYPE" val="h_i"/>
  <p:tag name="KSO_WM_UNIT_INDEX" val="1_1"/>
  <p:tag name="KSO_WM_UNIT_ID" val="custom20204264_9*h_i*1_1"/>
  <p:tag name="KSO_WM_TEMPLATE_CATEGORY" val="custom"/>
  <p:tag name="KSO_WM_TEMPLATE_INDEX" val="20204264"/>
  <p:tag name="KSO_WM_UNIT_LAYERLEVEL" val="1_1"/>
  <p:tag name="KSO_WM_TAG_VERSION" val="1.0"/>
  <p:tag name="KSO_WM_BEAUTIFY_FLAG" val="#wm#"/>
</p:tagLst>
</file>

<file path=ppt/tags/tag459.xml><?xml version="1.0" encoding="utf-8"?>
<p:tagLst xmlns:p="http://schemas.openxmlformats.org/presentationml/2006/main"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UNIT_HIGHLIGHT" val="0"/>
  <p:tag name="KSO_WM_UNIT_COMPATIBLE" val="0"/>
  <p:tag name="KSO_WM_UNIT_DIAGRAM_ISNUMVISUAL" val="0"/>
  <p:tag name="KSO_WM_UNIT_DIAGRAM_ISREFERUNIT" val="0"/>
  <p:tag name="KSO_WM_UNIT_TYPE" val="h_i"/>
  <p:tag name="KSO_WM_UNIT_INDEX" val="2_1"/>
  <p:tag name="KSO_WM_UNIT_ID" val="custom20204264_9*h_i*2_1"/>
  <p:tag name="KSO_WM_TEMPLATE_CATEGORY" val="custom"/>
  <p:tag name="KSO_WM_TEMPLATE_INDEX" val="20204264"/>
  <p:tag name="KSO_WM_UNIT_LAYERLEVEL" val="1_1"/>
  <p:tag name="KSO_WM_TAG_VERSION" val="1.0"/>
  <p:tag name="KSO_WM_BEAUTIFY_FLAG" val="#wm#"/>
</p:tagLst>
</file>

<file path=ppt/tags/tag460.xml><?xml version="1.0" encoding="utf-8"?>
<p:tagLst xmlns:p="http://schemas.openxmlformats.org/presentationml/2006/main">
  <p:tag name="KSO_WM_UNIT_DEFAULT_FONT" val="28;32;4"/>
  <p:tag name="KSO_WM_UNIT_BLOCK" val="0"/>
  <p:tag name="KSO_WM_UNIT_ISCONTENTSTITLE" val="0"/>
  <p:tag name="KSO_WM_UNIT_PRESET_TEXT" val="单击此处添加大标题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9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</p:tagLst>
</file>

<file path=ppt/tags/tag461.xml><?xml version="1.0" encoding="utf-8"?>
<p:tagLst xmlns:p="http://schemas.openxmlformats.org/presentationml/2006/main">
  <p:tag name="TABLE_ENDDRAG_ORIGIN_RECT" val="399*311"/>
  <p:tag name="TABLE_ENDDRAG_RECT" val="503*125*399*311"/>
</p:tagLst>
</file>

<file path=ppt/tags/tag462.xml><?xml version="1.0" encoding="utf-8"?>
<p:tagLst xmlns:p="http://schemas.openxmlformats.org/presentationml/2006/main"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5},&quot;minSize&quot;:{&quot;size1&quot;:13.5},&quot;maxSize&quot;:{&quot;size1&quot;:13.5},&quot;edge&quot;:{&quot;left&quot;:true,&quot;top&quot;:true,&quot;right&quot;:true,&quot;bottom&quot;:true},&quot;backgroundInfo&quot;:[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0,&quot;right&quot;:1.69,&quot;bottom&quot;:0.026},&quot;edge&quot;:{&quot;left&quot;:true,&quot;top&quot;:true,&quot;right&quot;:true,&quot;bottom&quot;:false}},{&quot;direction&quot;:1,&quot;horizontalAlign&quot;:-1,&quot;verticalAlign&quot;:-1,&quot;type&quot;:0,&quot;diagramDirection&quot;:0,&quot;canSetOverLayout&quot;:0,&quot;isOverLayout&quot;:0,&quot;normalSize&quot;:{&quot;size1&quot;:52.4},&quot;minSize&quot;:{&quot;size1&quot;:35.0},&quot;maxSize&quot;:{&quot;size1&quot;:70.0},&quot;edge&quot;:{&quot;left&quot;:true,&quot;top&quot;:false,&quot;right&quot;:true,&quot;bottom&quot;:true},&quot;subLayout&quot;:[{&quot;direction&quot;:0,&quot;horizontalAlign&quot;:-1,&quot;verticalAlign&quot;:-1,&quot;type&quot;:0,&quot;diagramDirection&quot;:0,&quot;canSetOverLayout&quot;:0,&quot;isOverLayout&quot;:0,&quot;margin&quot;:{&quot;left&quot;:2.11,&quot;top&quot;:2.3,&quot;right&quot;:2.1,&quot;bottom&quot;:4.04},&quot;edge&quot;:{&quot;left&quot;:true,&quot;top&quot;:false,&quot;right&quot;:false,&quot;bottom&quot;:true}},{&quot;direction&quot;:1,&quot;horizontalAlign&quot;:-1,&quot;verticalAlign&quot;:-1,&quot;type&quot;:0,&quot;diagramDirection&quot;:0,&quot;canSetOverLayout&quot;:0,&quot;isOverLayout&quot;:0,&quot;margin&quot;:{&quot;left&quot;:0.85,&quot;top&quot;:2.73,&quot;right&quot;:2.57,&quot;bottom&quot;:4.48},&quot;edge&quot;:{&quot;left&quot;:false,&quot;top&quot;:false,&quot;right&quot;:true,&quot;bottom&quot;:true}}]}]}"/>
  <p:tag name="KSO_WM_SLIDE_CAN_ADD_NAVIGATION" val="1"/>
  <p:tag name="KSO_WM_SLIDE_BACKGROUND" val="[&quot;navigation&quot;]"/>
  <p:tag name="KSO_WM_SLIDE_RATIO" val="1.777778"/>
  <p:tag name="KSO_WM_SLIDE_ID" val="custom20204264_9"/>
  <p:tag name="KSO_WM_TEMPLATE_SUBCATEGORY" val="0"/>
  <p:tag name="KSO_WM_TEMPLATE_MASTER_TYPE" val="1"/>
  <p:tag name="KSO_WM_TEMPLATE_COLOR_TYPE" val="1"/>
  <p:tag name="KSO_WM_SLIDE_TYPE" val="text"/>
  <p:tag name="KSO_WM_SLIDE_SUBTYPE" val="picTxt"/>
  <p:tag name="KSO_WM_SLIDE_ITEM_CNT" val="0"/>
  <p:tag name="KSO_WM_SLIDE_INDEX" val="9"/>
  <p:tag name="KSO_WM_SLIDE_SIZE" val="864.102*311.936"/>
  <p:tag name="KSO_WM_SLIDE_POSITION" val="47.9491*125.305"/>
  <p:tag name="KSO_WM_TAG_VERSION" val="1.0"/>
  <p:tag name="KSO_WM_BEAUTIFY_FLAG" val="#wm#"/>
  <p:tag name="KSO_WM_TEMPLATE_CATEGORY" val="custom"/>
  <p:tag name="KSO_WM_TEMPLATE_INDEX" val="20204264"/>
  <p:tag name="KSO_WM_SLIDE_LAYOUT" val="a_i_h"/>
  <p:tag name="KSO_WM_SLIDE_LAYOUT_CNT" val="1_1_2"/>
</p:tagLst>
</file>

<file path=ppt/tags/tag463.xml><?xml version="1.0" encoding="utf-8"?>
<p:tagLst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264_7*e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64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7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65.xml><?xml version="1.0" encoding="utf-8"?>
<p:tagLst xmlns:p="http://schemas.openxmlformats.org/presentationml/2006/main">
  <p:tag name="KSO_WM_SLIDE_ID" val="custom20204264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264"/>
  <p:tag name="KSO_WM_SLIDE_LAYOUT" val="a_b_e"/>
  <p:tag name="KSO_WM_SLIDE_LAYOUT_CNT" val="1_1_1"/>
</p:tagLst>
</file>

<file path=ppt/tags/tag4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ustom20204264_8*i*1"/>
  <p:tag name="KSO_WM_TEMPLATE_CATEGORY" val="custom"/>
  <p:tag name="KSO_WM_TEMPLATE_INDEX" val="20204264"/>
  <p:tag name="KSO_WM_UNIT_BK_DARK_LIGHT" val="2"/>
  <p:tag name="KSO_WM_UNIT_LAYERLEVEL" val="1"/>
  <p:tag name="KSO_WM_TAG_VERSION" val="1.0"/>
  <p:tag name="KSO_WM_BEAUTIFY_FLAG" val="#wm#"/>
</p:tagLst>
</file>

<file path=ppt/tags/tag4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204264_8*i*2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4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custom20204264_8*i*3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469.xml><?xml version="1.0" encoding="utf-8"?>
<p:tagLst xmlns:p="http://schemas.openxmlformats.org/presentationml/2006/main"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custom20204264_8*i*4"/>
  <p:tag name="KSO_WM_TEMPLATE_CATEGORY" val="custom"/>
  <p:tag name="KSO_WM_TEMPLATE_INDEX" val="20204264"/>
  <p:tag name="KSO_WM_UNIT_LAYERLEVEL" val="1"/>
  <p:tag name="KSO_WM_TAG_VERSION" val="1.0"/>
  <p:tag name="KSO_WM_BEAUTIFY_FLAG" val="#wm#"/>
</p:tagLst>
</file>

<file path=ppt/tags/tag470.xml><?xml version="1.0" encoding="utf-8"?>
<p:tagLst xmlns:p="http://schemas.openxmlformats.org/presentationml/2006/main">
  <p:tag name="KSO_WM_UNIT_ISCONTENTSTITLE" val="0"/>
  <p:tag name="KSO_WM_UNIT_DEFAULT_FONT" val="16;24;2"/>
  <p:tag name="KSO_WM_UNIT_BLOCK" val="0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&#13;您的正文已经简明扼要，字字珠玑，但信息却错综复杂，需要用更多的文字来表述；但请您尽可能提炼思想的精髓，否则容易造成观者的阅读压力，适得其反。&#13;正如我们都希望改变世界，希望给人带去光明，但更多时候只需播下一颗种子，自然有微光照拂，雨露滋养。恰如其分的表达观点，往往可以事半功倍。&#13;单击此处输入你的正文，文字是您思想的提炼……"/>
  <p:tag name="KSO_WM_UNIT_NOCLEAR" val="0"/>
  <p:tag name="KSO_WM_UNIT_VALUE" val="3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4264_8*f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SUBTYPE" val="a"/>
</p:tagLst>
</file>

<file path=ppt/tags/tag471.xml><?xml version="1.0" encoding="utf-8"?>
<p:tagLst xmlns:p="http://schemas.openxmlformats.org/presentationml/2006/main">
  <p:tag name="KSO_WM_UNIT_DEFAULT_FONT" val="28;32;4"/>
  <p:tag name="KSO_WM_UNIT_BLOCK" val="0"/>
  <p:tag name="KSO_WM_UNIT_ISCONTENTSTITLE" val="0"/>
  <p:tag name="KSO_WM_UNIT_PRESET_TEXT" val="单击此处添加大标题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8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ISNUMDGMTITLE" val="0"/>
</p:tagLst>
</file>

<file path=ppt/tags/tag472.xml><?xml version="1.0" encoding="utf-8"?>
<p:tagLst xmlns:p="http://schemas.openxmlformats.org/presentationml/2006/main"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2.12,&quot;top&quot;:1.69,&quot;right&quot;:2.12,&quot;bottom&quot;:2.96},&quot;edge&quot;:{&quot;left&quot;:true,&quot;top&quot;:false,&quot;right&quot;:true,&quot;bottom&quot;:true}}]}"/>
  <p:tag name="KSO_WM_SLIDE_BACKGROUND" val="[&quot;general&quot;,&quot;navigation&quot;]"/>
  <p:tag name="KSO_WM_SLIDE_RATIO" val="1.777778"/>
  <p:tag name="KSO_WM_SLIDE_ID" val="custom20204264_8"/>
  <p:tag name="KSO_WM_TEMPLATE_SUBCATEGORY" val="0"/>
  <p:tag name="KSO_WM_TEMPLATE_MASTER_TYPE" val="1"/>
  <p:tag name="KSO_WM_TEMPLATE_COLOR_TYPE" val="1"/>
  <p:tag name="KSO_WM_SLIDE_TYPE" val="text"/>
  <p:tag name="KSO_WM_SLIDE_SUBTYPE" val="pureTxt"/>
  <p:tag name="KSO_WM_SLIDE_ITEM_CNT" val="0"/>
  <p:tag name="KSO_WM_SLIDE_INDEX" val="8"/>
  <p:tag name="KSO_WM_SLIDE_SIZE" val="960*539"/>
  <p:tag name="KSO_WM_SLIDE_POSITION" val="0*0"/>
  <p:tag name="KSO_WM_TAG_VERSION" val="1.0"/>
  <p:tag name="KSO_WM_BEAUTIFY_FLAG" val="#wm#"/>
  <p:tag name="KSO_WM_TEMPLATE_CATEGORY" val="custom"/>
  <p:tag name="KSO_WM_TEMPLATE_INDEX" val="20204264"/>
  <p:tag name="KSO_WM_SLIDE_LAYOUT" val="a_f_i"/>
  <p:tag name="KSO_WM_SLIDE_LAYOUT_CNT" val="1_1_1"/>
</p:tagLst>
</file>

<file path=ppt/tags/tag473.xml><?xml version="1.0" encoding="utf-8"?>
<p:tagLst xmlns:p="http://schemas.openxmlformats.org/presentationml/2006/main">
  <p:tag name="KSO_WM_UNIT_ISCONTENTSTITLE" val="0"/>
  <p:tag name="KSO_WM_UNIT_NOCLEAR" val="1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264_32*a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PRESET_TEXT" val="谢谢聆听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74.xml><?xml version="1.0" encoding="utf-8"?>
<p:tagLst xmlns:p="http://schemas.openxmlformats.org/presentationml/2006/main">
  <p:tag name="KSO_WM_UNIT_ISCONTENTSTITLE" val="0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264_32*b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PRESET_TEXT" val="单击此处添加副标题内容"/>
  <p:tag name="KSO_WM_UNIT_ISNUMDGMTITLE" val="0"/>
  <p:tag name="KSO_WM_UNIT_TEXT_FILL_FORE_SCHEMECOLOR_INDEX_BRIGHTNESS" val="0.35"/>
  <p:tag name="KSO_WM_UNIT_TEXT_FILL_FORE_SCHEMECOLOR_INDEX" val="13"/>
  <p:tag name="KSO_WM_UNIT_TEXT_FILL_TYPE" val="1"/>
</p:tagLst>
</file>

<file path=ppt/tags/tag4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04264_32*i*1"/>
  <p:tag name="KSO_WM_TEMPLATE_CATEGORY" val="custom"/>
  <p:tag name="KSO_WM_TEMPLATE_INDEX" val="20204264"/>
  <p:tag name="KSO_WM_UNIT_LAYERLEVEL" val="1"/>
  <p:tag name="KSO_WM_TAG_VERSION" val="1.0"/>
  <p:tag name="KSO_WM_BEAUTIFY_FLAG" val="#wm#"/>
  <p:tag name="KSO_WM_UNIT_PRESET_TEXT" val="202X"/>
  <p:tag name="KSO_WM_UNIT_TEXT_FILL_FORE_SCHEMECOLOR_INDEX_BRIGHTNESS" val="0"/>
  <p:tag name="KSO_WM_UNIT_TEXT_FILL_FORE_SCHEMECOLOR_INDEX" val="14"/>
  <p:tag name="KSO_WM_UNIT_TEXT_FILL_TYPE" val="1"/>
</p:tagLst>
</file>

<file path=ppt/tags/tag476.xml><?xml version="1.0" encoding="utf-8"?>
<p:tagLst xmlns:p="http://schemas.openxmlformats.org/presentationml/2006/main">
  <p:tag name="KSO_WM_SLIDE_ID" val="custom20204264_32"/>
  <p:tag name="KSO_WM_TEMPLATE_SUBCATEGORY" val="0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32"/>
  <p:tag name="KSO_WM_TAG_VERSION" val="1.0"/>
  <p:tag name="KSO_WM_BEAUTIFY_FLAG" val="#wm#"/>
  <p:tag name="KSO_WM_TEMPLATE_CATEGORY" val="custom"/>
  <p:tag name="KSO_WM_TEMPLATE_INDEX" val="20204264"/>
  <p:tag name="KSO_WM_SLIDE_LAYOUT" val="a_b"/>
  <p:tag name="KSO_WM_SLIDE_LAYOUT_CNT" val="1_1"/>
</p:tagLst>
</file>

<file path=ppt/theme/theme1.xml><?xml version="1.0" encoding="utf-8"?>
<a:theme xmlns:a="http://schemas.openxmlformats.org/drawingml/2006/main" name="5_Office 主题​​">
  <a:themeElements>
    <a:clrScheme name="">
      <a:dk1>
        <a:srgbClr val="000000"/>
      </a:dk1>
      <a:lt1>
        <a:srgbClr val="FFFFFF"/>
      </a:lt1>
      <a:dk2>
        <a:srgbClr val="EAEFED"/>
      </a:dk2>
      <a:lt2>
        <a:srgbClr val="FBFCFC"/>
      </a:lt2>
      <a:accent1>
        <a:srgbClr val="0FA761"/>
      </a:accent1>
      <a:accent2>
        <a:srgbClr val="1D9570"/>
      </a:accent2>
      <a:accent3>
        <a:srgbClr val="2A847F"/>
      </a:accent3>
      <a:accent4>
        <a:srgbClr val="38728E"/>
      </a:accent4>
      <a:accent5>
        <a:srgbClr val="45619D"/>
      </a:accent5>
      <a:accent6>
        <a:srgbClr val="534FAC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4264新">
      <a:dk1>
        <a:srgbClr val="000000"/>
      </a:dk1>
      <a:lt1>
        <a:srgbClr val="FFFFFF"/>
      </a:lt1>
      <a:dk2>
        <a:srgbClr val="EAEFED"/>
      </a:dk2>
      <a:lt2>
        <a:srgbClr val="FBFCFC"/>
      </a:lt2>
      <a:accent1>
        <a:srgbClr val="0FA761"/>
      </a:accent1>
      <a:accent2>
        <a:srgbClr val="1D9570"/>
      </a:accent2>
      <a:accent3>
        <a:srgbClr val="2A847F"/>
      </a:accent3>
      <a:accent4>
        <a:srgbClr val="38728E"/>
      </a:accent4>
      <a:accent5>
        <a:srgbClr val="45619D"/>
      </a:accent5>
      <a:accent6>
        <a:srgbClr val="534FAC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1870</Words>
  <Application>WPS 演示</Application>
  <PresentationFormat>宽屏</PresentationFormat>
  <Paragraphs>228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汉仪旗黑-85S</vt:lpstr>
      <vt:lpstr>黑体</vt:lpstr>
      <vt:lpstr>Segoe UI</vt:lpstr>
      <vt:lpstr>汉仪旗黑-85S</vt:lpstr>
      <vt:lpstr>Calibri</vt:lpstr>
      <vt:lpstr>Arial Unicode MS</vt:lpstr>
      <vt:lpstr>汉仪旗黑-85S</vt:lpstr>
      <vt:lpstr>Wingdings</vt:lpstr>
      <vt:lpstr>5_Office 主题​​</vt:lpstr>
      <vt:lpstr>2_Office 主题​​</vt:lpstr>
      <vt:lpstr>吉林金钢钢铁环保设施开放第四期——走进烧结工序</vt:lpstr>
      <vt:lpstr>PowerPoint 演示文稿</vt:lpstr>
      <vt:lpstr>烧结工序在钢铁行业的核心作用与环保意义</vt:lpstr>
      <vt:lpstr>PowerPoint 演示文稿</vt:lpstr>
      <vt:lpstr>原料准备环节</vt:lpstr>
      <vt:lpstr>PowerPoint 演示文稿</vt:lpstr>
      <vt:lpstr>配料与混合环节</vt:lpstr>
      <vt:lpstr>PowerPoint 演示文稿</vt:lpstr>
      <vt:lpstr>布料与点火环节</vt:lpstr>
      <vt:lpstr>PowerPoint 演示文稿</vt:lpstr>
      <vt:lpstr>冷却环节</vt:lpstr>
      <vt:lpstr>PowerPoint 演示文稿</vt:lpstr>
      <vt:lpstr>破碎筛分与成品储运环节</vt:lpstr>
      <vt:lpstr>PowerPoint 演示文稿</vt:lpstr>
      <vt:lpstr>核心环保设施集群与开放展示重点</vt:lpstr>
      <vt:lpstr>PowerPoint 演示文稿</vt:lpstr>
      <vt:lpstr>环保治理成效与开放总结</vt:lpstr>
      <vt:lpstr>PowerPoint 演示文稿</vt:lpstr>
      <vt:lpstr>谢谢聆听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祝达亮13224344599</cp:lastModifiedBy>
  <cp:revision>172</cp:revision>
  <dcterms:created xsi:type="dcterms:W3CDTF">2019-06-19T02:08:00Z</dcterms:created>
  <dcterms:modified xsi:type="dcterms:W3CDTF">2025-12-27T01:34:27Z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2052-12.1.0.24034</vt:lpwstr>
  </property>
  <property fmtid="{D5CDD505-2E9C-101B-9397-08002B2CF9AE}" pid="3" name="ICV">
    <vt:lpwstr>70F18E0BF6CE47DF903BC0037F56A11C_11</vt:lpwstr>
  </property>
</Properties>
</file>